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62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F9FF"/>
    <a:srgbClr val="FFCD97"/>
    <a:srgbClr val="C9F8FF"/>
    <a:srgbClr val="C2C0C1"/>
    <a:srgbClr val="FEFEFF"/>
    <a:srgbClr val="FFFFFF"/>
    <a:srgbClr val="FFFFFE"/>
    <a:srgbClr val="FFFEFF"/>
    <a:srgbClr val="C9FAFF"/>
    <a:srgbClr val="CAF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emf"/><Relationship Id="rId13" Type="http://schemas.openxmlformats.org/officeDocument/2006/relationships/image" Target="../media/image511.emf"/><Relationship Id="rId3" Type="http://schemas.openxmlformats.org/officeDocument/2006/relationships/image" Target="../media/image501.emf"/><Relationship Id="rId7" Type="http://schemas.openxmlformats.org/officeDocument/2006/relationships/image" Target="../media/image505.emf"/><Relationship Id="rId12" Type="http://schemas.openxmlformats.org/officeDocument/2006/relationships/image" Target="../media/image510.emf"/><Relationship Id="rId2" Type="http://schemas.openxmlformats.org/officeDocument/2006/relationships/image" Target="../media/image500.emf"/><Relationship Id="rId1" Type="http://schemas.openxmlformats.org/officeDocument/2006/relationships/image" Target="../media/image499.emf"/><Relationship Id="rId6" Type="http://schemas.openxmlformats.org/officeDocument/2006/relationships/image" Target="../media/image504.emf"/><Relationship Id="rId11" Type="http://schemas.openxmlformats.org/officeDocument/2006/relationships/image" Target="../media/image509.emf"/><Relationship Id="rId5" Type="http://schemas.openxmlformats.org/officeDocument/2006/relationships/image" Target="../media/image503.emf"/><Relationship Id="rId10" Type="http://schemas.openxmlformats.org/officeDocument/2006/relationships/image" Target="../media/image508.emf"/><Relationship Id="rId4" Type="http://schemas.openxmlformats.org/officeDocument/2006/relationships/image" Target="../media/image502.emf"/><Relationship Id="rId9" Type="http://schemas.openxmlformats.org/officeDocument/2006/relationships/image" Target="../media/image507.emf"/><Relationship Id="rId14" Type="http://schemas.openxmlformats.org/officeDocument/2006/relationships/image" Target="../media/image51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emf"/><Relationship Id="rId13" Type="http://schemas.openxmlformats.org/officeDocument/2006/relationships/image" Target="../media/image525.emf"/><Relationship Id="rId18" Type="http://schemas.openxmlformats.org/officeDocument/2006/relationships/image" Target="../media/image530.emf"/><Relationship Id="rId3" Type="http://schemas.openxmlformats.org/officeDocument/2006/relationships/image" Target="../media/image515.emf"/><Relationship Id="rId7" Type="http://schemas.openxmlformats.org/officeDocument/2006/relationships/image" Target="../media/image519.emf"/><Relationship Id="rId12" Type="http://schemas.openxmlformats.org/officeDocument/2006/relationships/image" Target="../media/image524.emf"/><Relationship Id="rId17" Type="http://schemas.openxmlformats.org/officeDocument/2006/relationships/image" Target="../media/image529.emf"/><Relationship Id="rId2" Type="http://schemas.openxmlformats.org/officeDocument/2006/relationships/image" Target="../media/image514.emf"/><Relationship Id="rId16" Type="http://schemas.openxmlformats.org/officeDocument/2006/relationships/image" Target="../media/image528.emf"/><Relationship Id="rId1" Type="http://schemas.openxmlformats.org/officeDocument/2006/relationships/image" Target="../media/image513.emf"/><Relationship Id="rId6" Type="http://schemas.openxmlformats.org/officeDocument/2006/relationships/image" Target="../media/image518.emf"/><Relationship Id="rId11" Type="http://schemas.openxmlformats.org/officeDocument/2006/relationships/image" Target="../media/image523.emf"/><Relationship Id="rId5" Type="http://schemas.openxmlformats.org/officeDocument/2006/relationships/image" Target="../media/image517.emf"/><Relationship Id="rId15" Type="http://schemas.openxmlformats.org/officeDocument/2006/relationships/image" Target="../media/image527.emf"/><Relationship Id="rId10" Type="http://schemas.openxmlformats.org/officeDocument/2006/relationships/image" Target="../media/image522.emf"/><Relationship Id="rId4" Type="http://schemas.openxmlformats.org/officeDocument/2006/relationships/image" Target="../media/image516.emf"/><Relationship Id="rId9" Type="http://schemas.openxmlformats.org/officeDocument/2006/relationships/image" Target="../media/image521.emf"/><Relationship Id="rId14" Type="http://schemas.openxmlformats.org/officeDocument/2006/relationships/image" Target="../media/image52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emf"/><Relationship Id="rId13" Type="http://schemas.openxmlformats.org/officeDocument/2006/relationships/image" Target="../media/image543.emf"/><Relationship Id="rId18" Type="http://schemas.openxmlformats.org/officeDocument/2006/relationships/image" Target="../media/image548.emf"/><Relationship Id="rId3" Type="http://schemas.openxmlformats.org/officeDocument/2006/relationships/image" Target="../media/image533.emf"/><Relationship Id="rId7" Type="http://schemas.openxmlformats.org/officeDocument/2006/relationships/image" Target="../media/image537.emf"/><Relationship Id="rId12" Type="http://schemas.openxmlformats.org/officeDocument/2006/relationships/image" Target="../media/image542.emf"/><Relationship Id="rId17" Type="http://schemas.openxmlformats.org/officeDocument/2006/relationships/image" Target="../media/image547.emf"/><Relationship Id="rId2" Type="http://schemas.openxmlformats.org/officeDocument/2006/relationships/image" Target="../media/image532.emf"/><Relationship Id="rId16" Type="http://schemas.openxmlformats.org/officeDocument/2006/relationships/image" Target="../media/image546.emf"/><Relationship Id="rId1" Type="http://schemas.openxmlformats.org/officeDocument/2006/relationships/image" Target="../media/image531.emf"/><Relationship Id="rId6" Type="http://schemas.openxmlformats.org/officeDocument/2006/relationships/image" Target="../media/image536.emf"/><Relationship Id="rId11" Type="http://schemas.openxmlformats.org/officeDocument/2006/relationships/image" Target="../media/image541.emf"/><Relationship Id="rId5" Type="http://schemas.openxmlformats.org/officeDocument/2006/relationships/image" Target="../media/image535.emf"/><Relationship Id="rId15" Type="http://schemas.openxmlformats.org/officeDocument/2006/relationships/image" Target="../media/image545.emf"/><Relationship Id="rId10" Type="http://schemas.openxmlformats.org/officeDocument/2006/relationships/image" Target="../media/image540.emf"/><Relationship Id="rId4" Type="http://schemas.openxmlformats.org/officeDocument/2006/relationships/image" Target="../media/image534.emf"/><Relationship Id="rId9" Type="http://schemas.openxmlformats.org/officeDocument/2006/relationships/image" Target="../media/image539.emf"/><Relationship Id="rId14" Type="http://schemas.openxmlformats.org/officeDocument/2006/relationships/image" Target="../media/image544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emf"/><Relationship Id="rId13" Type="http://schemas.openxmlformats.org/officeDocument/2006/relationships/image" Target="../media/image561.emf"/><Relationship Id="rId18" Type="http://schemas.openxmlformats.org/officeDocument/2006/relationships/image" Target="../media/image566.emf"/><Relationship Id="rId3" Type="http://schemas.openxmlformats.org/officeDocument/2006/relationships/image" Target="../media/image551.emf"/><Relationship Id="rId7" Type="http://schemas.openxmlformats.org/officeDocument/2006/relationships/image" Target="../media/image555.emf"/><Relationship Id="rId12" Type="http://schemas.openxmlformats.org/officeDocument/2006/relationships/image" Target="../media/image560.emf"/><Relationship Id="rId17" Type="http://schemas.openxmlformats.org/officeDocument/2006/relationships/image" Target="../media/image565.emf"/><Relationship Id="rId2" Type="http://schemas.openxmlformats.org/officeDocument/2006/relationships/image" Target="../media/image550.emf"/><Relationship Id="rId16" Type="http://schemas.openxmlformats.org/officeDocument/2006/relationships/image" Target="../media/image564.emf"/><Relationship Id="rId1" Type="http://schemas.openxmlformats.org/officeDocument/2006/relationships/image" Target="../media/image549.emf"/><Relationship Id="rId6" Type="http://schemas.openxmlformats.org/officeDocument/2006/relationships/image" Target="../media/image554.emf"/><Relationship Id="rId11" Type="http://schemas.openxmlformats.org/officeDocument/2006/relationships/image" Target="../media/image559.emf"/><Relationship Id="rId5" Type="http://schemas.openxmlformats.org/officeDocument/2006/relationships/image" Target="../media/image553.emf"/><Relationship Id="rId15" Type="http://schemas.openxmlformats.org/officeDocument/2006/relationships/image" Target="../media/image563.emf"/><Relationship Id="rId10" Type="http://schemas.openxmlformats.org/officeDocument/2006/relationships/image" Target="../media/image558.emf"/><Relationship Id="rId19" Type="http://schemas.openxmlformats.org/officeDocument/2006/relationships/image" Target="../media/image567.emf"/><Relationship Id="rId4" Type="http://schemas.openxmlformats.org/officeDocument/2006/relationships/image" Target="../media/image552.emf"/><Relationship Id="rId9" Type="http://schemas.openxmlformats.org/officeDocument/2006/relationships/image" Target="../media/image557.emf"/><Relationship Id="rId14" Type="http://schemas.openxmlformats.org/officeDocument/2006/relationships/image" Target="../media/image56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emf"/><Relationship Id="rId7" Type="http://schemas.openxmlformats.org/officeDocument/2006/relationships/image" Target="../media/image575.emf"/><Relationship Id="rId2" Type="http://schemas.openxmlformats.org/officeDocument/2006/relationships/image" Target="../media/image570.emf"/><Relationship Id="rId1" Type="http://schemas.openxmlformats.org/officeDocument/2006/relationships/image" Target="../media/image569.emf"/><Relationship Id="rId6" Type="http://schemas.openxmlformats.org/officeDocument/2006/relationships/image" Target="../media/image574.emf"/><Relationship Id="rId5" Type="http://schemas.openxmlformats.org/officeDocument/2006/relationships/image" Target="../media/image573.emf"/><Relationship Id="rId4" Type="http://schemas.openxmlformats.org/officeDocument/2006/relationships/image" Target="../media/image57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image" Target="../media/image588.emf"/><Relationship Id="rId18" Type="http://schemas.openxmlformats.org/officeDocument/2006/relationships/image" Target="../media/image593.emf"/><Relationship Id="rId3" Type="http://schemas.openxmlformats.org/officeDocument/2006/relationships/image" Target="../media/image578.emf"/><Relationship Id="rId21" Type="http://schemas.openxmlformats.org/officeDocument/2006/relationships/image" Target="../media/image596.emf"/><Relationship Id="rId7" Type="http://schemas.openxmlformats.org/officeDocument/2006/relationships/image" Target="../media/image582.emf"/><Relationship Id="rId12" Type="http://schemas.openxmlformats.org/officeDocument/2006/relationships/image" Target="../media/image587.emf"/><Relationship Id="rId17" Type="http://schemas.openxmlformats.org/officeDocument/2006/relationships/image" Target="../media/image592.emf"/><Relationship Id="rId2" Type="http://schemas.openxmlformats.org/officeDocument/2006/relationships/image" Target="../media/image577.emf"/><Relationship Id="rId16" Type="http://schemas.openxmlformats.org/officeDocument/2006/relationships/image" Target="../media/image591.emf"/><Relationship Id="rId20" Type="http://schemas.openxmlformats.org/officeDocument/2006/relationships/image" Target="../media/image595.emf"/><Relationship Id="rId1" Type="http://schemas.openxmlformats.org/officeDocument/2006/relationships/image" Target="../media/image576.emf"/><Relationship Id="rId6" Type="http://schemas.openxmlformats.org/officeDocument/2006/relationships/image" Target="../media/image581.emf"/><Relationship Id="rId11" Type="http://schemas.openxmlformats.org/officeDocument/2006/relationships/image" Target="../media/image586.emf"/><Relationship Id="rId5" Type="http://schemas.openxmlformats.org/officeDocument/2006/relationships/image" Target="../media/image580.emf"/><Relationship Id="rId15" Type="http://schemas.openxmlformats.org/officeDocument/2006/relationships/image" Target="../media/image590.emf"/><Relationship Id="rId10" Type="http://schemas.openxmlformats.org/officeDocument/2006/relationships/image" Target="../media/image585.emf"/><Relationship Id="rId19" Type="http://schemas.openxmlformats.org/officeDocument/2006/relationships/image" Target="../media/image594.emf"/><Relationship Id="rId4" Type="http://schemas.openxmlformats.org/officeDocument/2006/relationships/image" Target="../media/image579.emf"/><Relationship Id="rId9" Type="http://schemas.openxmlformats.org/officeDocument/2006/relationships/image" Target="../media/image584.emf"/><Relationship Id="rId14" Type="http://schemas.openxmlformats.org/officeDocument/2006/relationships/image" Target="../media/image589.emf"/><Relationship Id="rId22" Type="http://schemas.openxmlformats.org/officeDocument/2006/relationships/image" Target="../media/image59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29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1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1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26562AF-4056-48AD-BD7B-7CF1A35D241D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48BE4AC-4580-4B43-B74D-37C63991BFEE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608EE8B-C652-41A6-A9CE-826C2B611149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BAFB6A5F-131A-4321-980E-94F38EA6EFFE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6BFCE1F-0E66-443C-86C1-E8BFBDCECD10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9B7C1BC-584B-4465-99F8-D350DDB1BA08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E5C8E8-A881-41B8-BCF2-D8F550FDAC4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34079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0FFA0-9D1C-4680-9FCA-B10FB5C4274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81639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267C94-CB18-4B3A-8983-626F005A7AF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99300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95B036-0A79-45BE-9C08-97C08CCF27D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86811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561BC4-931D-484D-BF22-C80D9159567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3427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A2FF4883-1E4B-42E5-BED5-9E4C56C56FC3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F9458F-5CDD-49C6-8EAE-AFF51DFA845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57459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D7F7A0-966F-4643-AD9D-82F59AD66D9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4364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F65B1D-8169-4EC5-9808-A3EA3F8921A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70616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B06E44-A1CA-4D80-99F7-18CFEDF4346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3942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7C1C8-AA6C-4BEC-A876-EFCB7AB7299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2636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FD3E77-A922-4F53-9F9A-ED080791007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2430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27EDFA6-FF23-46CE-A341-4F49FE0F6808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AD213A5-46ED-4566-B562-F64393A7F633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1FB34EA-7F5D-46DD-9E60-A8F244785B89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0143BC8-2011-4D28-A9AC-ACED7575ADF3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B2A88050-7F0B-4855-9739-A92B107BBFFD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14164CD-791E-4A70-A8C2-98687FF803E1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39BD6A9-BB40-4054-ABE4-D857C7368659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6D6B06-3B02-4D4B-87A7-F84D43C181FA}" type="datetime10">
              <a:rPr lang="zh-CN" altLang="en-US" smtClean="0"/>
              <a:t>05:40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Aft>
                <a:spcPct val="0"/>
              </a:spcAft>
            </a:pPr>
            <a:fld id="{6E03F1D5-0BFD-444F-8EA1-D64810FB728A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17416" name="Picture 18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9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0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21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22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3780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5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4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10" Type="http://schemas.openxmlformats.org/officeDocument/2006/relationships/image" Target="../media/image28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" Type="http://schemas.openxmlformats.org/officeDocument/2006/relationships/image" Target="../media/image291.png"/><Relationship Id="rId21" Type="http://schemas.openxmlformats.org/officeDocument/2006/relationships/image" Target="../media/image309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6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38.png"/><Relationship Id="rId7" Type="http://schemas.openxmlformats.org/officeDocument/2006/relationships/image" Target="../media/image447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39.png"/><Relationship Id="rId9" Type="http://schemas.openxmlformats.org/officeDocument/2006/relationships/image" Target="../media/image4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0" Type="http://schemas.openxmlformats.org/officeDocument/2006/relationships/image" Target="../media/image483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06.emf"/><Relationship Id="rId26" Type="http://schemas.openxmlformats.org/officeDocument/2006/relationships/image" Target="../media/image510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03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05.emf"/><Relationship Id="rId20" Type="http://schemas.openxmlformats.org/officeDocument/2006/relationships/image" Target="../media/image507.e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0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509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511.emf"/><Relationship Id="rId10" Type="http://schemas.openxmlformats.org/officeDocument/2006/relationships/image" Target="../media/image502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99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04.emf"/><Relationship Id="rId22" Type="http://schemas.openxmlformats.org/officeDocument/2006/relationships/image" Target="../media/image508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512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.bin"/><Relationship Id="rId18" Type="http://schemas.openxmlformats.org/officeDocument/2006/relationships/image" Target="../media/image520.emf"/><Relationship Id="rId26" Type="http://schemas.openxmlformats.org/officeDocument/2006/relationships/image" Target="../media/image524.emf"/><Relationship Id="rId21" Type="http://schemas.openxmlformats.org/officeDocument/2006/relationships/oleObject" Target="../embeddings/oleObject24.bin"/><Relationship Id="rId34" Type="http://schemas.openxmlformats.org/officeDocument/2006/relationships/image" Target="../media/image528.emf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17.e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33" Type="http://schemas.openxmlformats.org/officeDocument/2006/relationships/oleObject" Target="../embeddings/oleObject30.bin"/><Relationship Id="rId38" Type="http://schemas.openxmlformats.org/officeDocument/2006/relationships/image" Target="../media/image530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19.emf"/><Relationship Id="rId20" Type="http://schemas.openxmlformats.org/officeDocument/2006/relationships/image" Target="../media/image521.emf"/><Relationship Id="rId29" Type="http://schemas.openxmlformats.org/officeDocument/2006/relationships/oleObject" Target="../embeddings/oleObject2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4.e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523.emf"/><Relationship Id="rId32" Type="http://schemas.openxmlformats.org/officeDocument/2006/relationships/image" Target="../media/image527.emf"/><Relationship Id="rId37" Type="http://schemas.openxmlformats.org/officeDocument/2006/relationships/oleObject" Target="../embeddings/oleObject32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525.emf"/><Relationship Id="rId36" Type="http://schemas.openxmlformats.org/officeDocument/2006/relationships/image" Target="../media/image529.emf"/><Relationship Id="rId10" Type="http://schemas.openxmlformats.org/officeDocument/2006/relationships/image" Target="../media/image516.emf"/><Relationship Id="rId19" Type="http://schemas.openxmlformats.org/officeDocument/2006/relationships/oleObject" Target="../embeddings/oleObject23.bin"/><Relationship Id="rId31" Type="http://schemas.openxmlformats.org/officeDocument/2006/relationships/oleObject" Target="../embeddings/oleObject29.bin"/><Relationship Id="rId4" Type="http://schemas.openxmlformats.org/officeDocument/2006/relationships/image" Target="../media/image513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18.emf"/><Relationship Id="rId22" Type="http://schemas.openxmlformats.org/officeDocument/2006/relationships/image" Target="../media/image522.emf"/><Relationship Id="rId27" Type="http://schemas.openxmlformats.org/officeDocument/2006/relationships/oleObject" Target="../embeddings/oleObject27.bin"/><Relationship Id="rId30" Type="http://schemas.openxmlformats.org/officeDocument/2006/relationships/image" Target="../media/image526.emf"/><Relationship Id="rId35" Type="http://schemas.openxmlformats.org/officeDocument/2006/relationships/oleObject" Target="../embeddings/oleObject31.bin"/><Relationship Id="rId8" Type="http://schemas.openxmlformats.org/officeDocument/2006/relationships/image" Target="../media/image515.emf"/><Relationship Id="rId3" Type="http://schemas.openxmlformats.org/officeDocument/2006/relationships/oleObject" Target="../embeddings/oleObject15.bin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38.emf"/><Relationship Id="rId26" Type="http://schemas.openxmlformats.org/officeDocument/2006/relationships/image" Target="../media/image542.emf"/><Relationship Id="rId21" Type="http://schemas.openxmlformats.org/officeDocument/2006/relationships/oleObject" Target="../embeddings/oleObject42.bin"/><Relationship Id="rId34" Type="http://schemas.openxmlformats.org/officeDocument/2006/relationships/image" Target="../media/image546.e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35.e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548.emf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37.emf"/><Relationship Id="rId20" Type="http://schemas.openxmlformats.org/officeDocument/2006/relationships/image" Target="../media/image539.emf"/><Relationship Id="rId29" Type="http://schemas.openxmlformats.org/officeDocument/2006/relationships/oleObject" Target="../embeddings/oleObject46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2.emf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541.emf"/><Relationship Id="rId32" Type="http://schemas.openxmlformats.org/officeDocument/2006/relationships/image" Target="../media/image545.emf"/><Relationship Id="rId37" Type="http://schemas.openxmlformats.org/officeDocument/2006/relationships/oleObject" Target="../embeddings/oleObject50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543.emf"/><Relationship Id="rId36" Type="http://schemas.openxmlformats.org/officeDocument/2006/relationships/image" Target="../media/image547.emf"/><Relationship Id="rId10" Type="http://schemas.openxmlformats.org/officeDocument/2006/relationships/image" Target="../media/image534.emf"/><Relationship Id="rId19" Type="http://schemas.openxmlformats.org/officeDocument/2006/relationships/oleObject" Target="../embeddings/oleObject41.bin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531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536.emf"/><Relationship Id="rId22" Type="http://schemas.openxmlformats.org/officeDocument/2006/relationships/image" Target="../media/image540.emf"/><Relationship Id="rId27" Type="http://schemas.openxmlformats.org/officeDocument/2006/relationships/oleObject" Target="../embeddings/oleObject45.bin"/><Relationship Id="rId30" Type="http://schemas.openxmlformats.org/officeDocument/2006/relationships/image" Target="../media/image544.emf"/><Relationship Id="rId35" Type="http://schemas.openxmlformats.org/officeDocument/2006/relationships/oleObject" Target="../embeddings/oleObject49.bin"/><Relationship Id="rId8" Type="http://schemas.openxmlformats.org/officeDocument/2006/relationships/image" Target="../media/image533.emf"/><Relationship Id="rId3" Type="http://schemas.openxmlformats.org/officeDocument/2006/relationships/oleObject" Target="../embeddings/oleObject33.bin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6.bin"/><Relationship Id="rId18" Type="http://schemas.openxmlformats.org/officeDocument/2006/relationships/image" Target="../media/image556.emf"/><Relationship Id="rId26" Type="http://schemas.openxmlformats.org/officeDocument/2006/relationships/image" Target="../media/image560.emf"/><Relationship Id="rId39" Type="http://schemas.openxmlformats.org/officeDocument/2006/relationships/oleObject" Target="../embeddings/oleObject68.bin"/><Relationship Id="rId21" Type="http://schemas.openxmlformats.org/officeDocument/2006/relationships/oleObject" Target="../embeddings/oleObject60.bin"/><Relationship Id="rId34" Type="http://schemas.openxmlformats.org/officeDocument/2006/relationships/image" Target="../media/image563.emf"/><Relationship Id="rId42" Type="http://schemas.openxmlformats.org/officeDocument/2006/relationships/image" Target="../media/image567.emf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55.emf"/><Relationship Id="rId20" Type="http://schemas.openxmlformats.org/officeDocument/2006/relationships/image" Target="../media/image557.emf"/><Relationship Id="rId29" Type="http://schemas.openxmlformats.org/officeDocument/2006/relationships/oleObject" Target="../embeddings/oleObject64.bin"/><Relationship Id="rId41" Type="http://schemas.openxmlformats.org/officeDocument/2006/relationships/oleObject" Target="../embeddings/oleObject6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0.emf"/><Relationship Id="rId11" Type="http://schemas.openxmlformats.org/officeDocument/2006/relationships/oleObject" Target="../embeddings/oleObject55.bin"/><Relationship Id="rId24" Type="http://schemas.openxmlformats.org/officeDocument/2006/relationships/image" Target="../media/image559.emf"/><Relationship Id="rId32" Type="http://schemas.openxmlformats.org/officeDocument/2006/relationships/image" Target="../media/image568.jpeg"/><Relationship Id="rId37" Type="http://schemas.openxmlformats.org/officeDocument/2006/relationships/oleObject" Target="../embeddings/oleObject67.bin"/><Relationship Id="rId40" Type="http://schemas.openxmlformats.org/officeDocument/2006/relationships/image" Target="../media/image566.emf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28" Type="http://schemas.openxmlformats.org/officeDocument/2006/relationships/image" Target="../media/image561.emf"/><Relationship Id="rId36" Type="http://schemas.openxmlformats.org/officeDocument/2006/relationships/image" Target="../media/image564.emf"/><Relationship Id="rId10" Type="http://schemas.openxmlformats.org/officeDocument/2006/relationships/image" Target="../media/image552.emf"/><Relationship Id="rId19" Type="http://schemas.openxmlformats.org/officeDocument/2006/relationships/oleObject" Target="../embeddings/oleObject59.bin"/><Relationship Id="rId31" Type="http://schemas.openxmlformats.org/officeDocument/2006/relationships/hyperlink" Target="D9_5&#38544;&#20989;&#25968;&#27714;&#23548;.ppt#-1,1,&#31532;&#20116;&#33410;" TargetMode="External"/><Relationship Id="rId4" Type="http://schemas.openxmlformats.org/officeDocument/2006/relationships/image" Target="../media/image549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554.emf"/><Relationship Id="rId22" Type="http://schemas.openxmlformats.org/officeDocument/2006/relationships/image" Target="../media/image558.emf"/><Relationship Id="rId27" Type="http://schemas.openxmlformats.org/officeDocument/2006/relationships/oleObject" Target="../embeddings/oleObject63.bin"/><Relationship Id="rId30" Type="http://schemas.openxmlformats.org/officeDocument/2006/relationships/image" Target="../media/image562.emf"/><Relationship Id="rId35" Type="http://schemas.openxmlformats.org/officeDocument/2006/relationships/oleObject" Target="../embeddings/oleObject66.bin"/><Relationship Id="rId8" Type="http://schemas.openxmlformats.org/officeDocument/2006/relationships/image" Target="../media/image551.emf"/><Relationship Id="rId3" Type="http://schemas.openxmlformats.org/officeDocument/2006/relationships/oleObject" Target="../embeddings/oleObject51.bin"/><Relationship Id="rId12" Type="http://schemas.openxmlformats.org/officeDocument/2006/relationships/image" Target="../media/image553.emf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2.bin"/><Relationship Id="rId33" Type="http://schemas.openxmlformats.org/officeDocument/2006/relationships/oleObject" Target="../embeddings/oleObject65.bin"/><Relationship Id="rId38" Type="http://schemas.openxmlformats.org/officeDocument/2006/relationships/image" Target="../media/image56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e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573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7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0.e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572.emf"/><Relationship Id="rId4" Type="http://schemas.openxmlformats.org/officeDocument/2006/relationships/image" Target="../media/image569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574.emf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2.bin"/><Relationship Id="rId18" Type="http://schemas.openxmlformats.org/officeDocument/2006/relationships/image" Target="../media/image583.emf"/><Relationship Id="rId26" Type="http://schemas.openxmlformats.org/officeDocument/2006/relationships/image" Target="../media/image587.emf"/><Relationship Id="rId39" Type="http://schemas.openxmlformats.org/officeDocument/2006/relationships/oleObject" Target="../embeddings/oleObject95.bin"/><Relationship Id="rId21" Type="http://schemas.openxmlformats.org/officeDocument/2006/relationships/oleObject" Target="../embeddings/oleObject86.bin"/><Relationship Id="rId34" Type="http://schemas.openxmlformats.org/officeDocument/2006/relationships/image" Target="../media/image591.emf"/><Relationship Id="rId42" Type="http://schemas.openxmlformats.org/officeDocument/2006/relationships/image" Target="../media/image595.emf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82.emf"/><Relationship Id="rId29" Type="http://schemas.openxmlformats.org/officeDocument/2006/relationships/oleObject" Target="../embeddings/oleObject90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7.e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586.emf"/><Relationship Id="rId32" Type="http://schemas.openxmlformats.org/officeDocument/2006/relationships/image" Target="../media/image590.emf"/><Relationship Id="rId37" Type="http://schemas.openxmlformats.org/officeDocument/2006/relationships/oleObject" Target="../embeddings/oleObject94.bin"/><Relationship Id="rId40" Type="http://schemas.openxmlformats.org/officeDocument/2006/relationships/image" Target="../media/image594.emf"/><Relationship Id="rId45" Type="http://schemas.openxmlformats.org/officeDocument/2006/relationships/oleObject" Target="../embeddings/oleObject98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28" Type="http://schemas.openxmlformats.org/officeDocument/2006/relationships/image" Target="../media/image588.emf"/><Relationship Id="rId36" Type="http://schemas.openxmlformats.org/officeDocument/2006/relationships/image" Target="../media/image592.emf"/><Relationship Id="rId10" Type="http://schemas.openxmlformats.org/officeDocument/2006/relationships/image" Target="../media/image579.emf"/><Relationship Id="rId19" Type="http://schemas.openxmlformats.org/officeDocument/2006/relationships/oleObject" Target="../embeddings/oleObject85.bin"/><Relationship Id="rId31" Type="http://schemas.openxmlformats.org/officeDocument/2006/relationships/oleObject" Target="../embeddings/oleObject91.bin"/><Relationship Id="rId44" Type="http://schemas.openxmlformats.org/officeDocument/2006/relationships/image" Target="../media/image596.emf"/><Relationship Id="rId4" Type="http://schemas.openxmlformats.org/officeDocument/2006/relationships/image" Target="../media/image576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581.emf"/><Relationship Id="rId22" Type="http://schemas.openxmlformats.org/officeDocument/2006/relationships/image" Target="../media/image585.emf"/><Relationship Id="rId27" Type="http://schemas.openxmlformats.org/officeDocument/2006/relationships/oleObject" Target="../embeddings/oleObject89.bin"/><Relationship Id="rId30" Type="http://schemas.openxmlformats.org/officeDocument/2006/relationships/image" Target="../media/image589.emf"/><Relationship Id="rId35" Type="http://schemas.openxmlformats.org/officeDocument/2006/relationships/oleObject" Target="../embeddings/oleObject93.bin"/><Relationship Id="rId43" Type="http://schemas.openxmlformats.org/officeDocument/2006/relationships/oleObject" Target="../embeddings/oleObject97.bin"/><Relationship Id="rId8" Type="http://schemas.openxmlformats.org/officeDocument/2006/relationships/image" Target="../media/image578.emf"/><Relationship Id="rId3" Type="http://schemas.openxmlformats.org/officeDocument/2006/relationships/oleObject" Target="../embeddings/oleObject77.bin"/><Relationship Id="rId12" Type="http://schemas.openxmlformats.org/officeDocument/2006/relationships/image" Target="../media/image580.emf"/><Relationship Id="rId17" Type="http://schemas.openxmlformats.org/officeDocument/2006/relationships/oleObject" Target="../embeddings/oleObject84.bin"/><Relationship Id="rId25" Type="http://schemas.openxmlformats.org/officeDocument/2006/relationships/oleObject" Target="../embeddings/oleObject88.bin"/><Relationship Id="rId33" Type="http://schemas.openxmlformats.org/officeDocument/2006/relationships/oleObject" Target="../embeddings/oleObject92.bin"/><Relationship Id="rId38" Type="http://schemas.openxmlformats.org/officeDocument/2006/relationships/image" Target="../media/image593.emf"/><Relationship Id="rId46" Type="http://schemas.openxmlformats.org/officeDocument/2006/relationships/image" Target="../media/image597.emf"/><Relationship Id="rId20" Type="http://schemas.openxmlformats.org/officeDocument/2006/relationships/image" Target="../media/image584.emf"/><Relationship Id="rId41" Type="http://schemas.openxmlformats.org/officeDocument/2006/relationships/oleObject" Target="../embeddings/oleObject9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38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30" y="332057"/>
            <a:ext cx="4390476" cy="3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00" y="810465"/>
            <a:ext cx="2400000" cy="23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28" y="4952352"/>
            <a:ext cx="457143" cy="5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79" y="4153609"/>
            <a:ext cx="352381" cy="4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768" y="5696885"/>
            <a:ext cx="323810" cy="457143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6" idx="3"/>
            <a:endCxn id="7" idx="1"/>
          </p:cNvCxnSpPr>
          <p:nvPr/>
        </p:nvCxnSpPr>
        <p:spPr bwMode="auto">
          <a:xfrm flipV="1">
            <a:off x="1447771" y="4386943"/>
            <a:ext cx="1407808" cy="827314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6" idx="3"/>
            <a:endCxn id="8" idx="1"/>
          </p:cNvCxnSpPr>
          <p:nvPr/>
        </p:nvCxnSpPr>
        <p:spPr bwMode="auto">
          <a:xfrm>
            <a:off x="1447771" y="5214257"/>
            <a:ext cx="1555997" cy="711200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008" y="4103675"/>
            <a:ext cx="438095" cy="495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168" y="5696885"/>
            <a:ext cx="409524" cy="5714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483" y="4174410"/>
            <a:ext cx="314286" cy="4952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330" y="5651580"/>
            <a:ext cx="314286" cy="495238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7" idx="3"/>
          </p:cNvCxnSpPr>
          <p:nvPr/>
        </p:nvCxnSpPr>
        <p:spPr bwMode="auto">
          <a:xfrm flipV="1">
            <a:off x="3207960" y="4386942"/>
            <a:ext cx="2238095" cy="1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>
            <a:stCxn id="7" idx="3"/>
            <a:endCxn id="15" idx="1"/>
          </p:cNvCxnSpPr>
          <p:nvPr/>
        </p:nvCxnSpPr>
        <p:spPr bwMode="auto">
          <a:xfrm>
            <a:off x="3207960" y="4386943"/>
            <a:ext cx="2138208" cy="1595657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4207" y="3915513"/>
            <a:ext cx="285714" cy="37142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386" y="4520275"/>
            <a:ext cx="285714" cy="371429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8" idx="3"/>
          </p:cNvCxnSpPr>
          <p:nvPr/>
        </p:nvCxnSpPr>
        <p:spPr bwMode="auto">
          <a:xfrm flipV="1">
            <a:off x="3327578" y="4422029"/>
            <a:ext cx="2118477" cy="1503428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>
            <a:off x="3356606" y="5968999"/>
            <a:ext cx="2018590" cy="57143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0911" y="5256571"/>
            <a:ext cx="390476" cy="30476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6588" y="6130740"/>
            <a:ext cx="390476" cy="30476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5673" y="3734276"/>
            <a:ext cx="752381" cy="9238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4664" y="5628829"/>
            <a:ext cx="723810" cy="94285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4871" y="3505399"/>
            <a:ext cx="664385" cy="82022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9957" y="4437524"/>
            <a:ext cx="457143" cy="64761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1770" y="5214257"/>
            <a:ext cx="466667" cy="60952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8225" y="6036797"/>
            <a:ext cx="521696" cy="68271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4151" y="3361733"/>
            <a:ext cx="2123810" cy="86666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5197" y="480770"/>
            <a:ext cx="1285714" cy="12761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51387" y="512708"/>
            <a:ext cx="1295238" cy="128571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6188" y="4171418"/>
            <a:ext cx="2047619" cy="69523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11732" y="5094076"/>
            <a:ext cx="2152075" cy="142658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57024" y="1877132"/>
            <a:ext cx="1238095" cy="1276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01102" y="1906160"/>
            <a:ext cx="1260037" cy="12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0" y="367743"/>
            <a:ext cx="6142857" cy="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0" y="1024886"/>
            <a:ext cx="3219048" cy="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62" y="1721571"/>
            <a:ext cx="895238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97" y="1026668"/>
            <a:ext cx="2188654" cy="579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819" y="1721571"/>
            <a:ext cx="1323810" cy="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86" y="2471027"/>
            <a:ext cx="733333" cy="5904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676" y="2418256"/>
            <a:ext cx="2657143" cy="7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942" y="1312047"/>
            <a:ext cx="2828571" cy="8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819" y="2524465"/>
            <a:ext cx="1657143" cy="5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876" y="2467322"/>
            <a:ext cx="1333333" cy="676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433" y="4820975"/>
            <a:ext cx="638095" cy="5523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7984" y="3726644"/>
            <a:ext cx="695238" cy="11523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4426" y="3695893"/>
            <a:ext cx="1676190" cy="12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0616" y="3601005"/>
            <a:ext cx="2066667" cy="130476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4749" y="5167605"/>
            <a:ext cx="638095" cy="12285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2844" y="5100938"/>
            <a:ext cx="1657143" cy="12952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0616" y="5000305"/>
            <a:ext cx="2066723" cy="13168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7828" y="3405067"/>
            <a:ext cx="5219048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8" y="707895"/>
            <a:ext cx="6209524" cy="1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19" y="784085"/>
            <a:ext cx="2076190" cy="1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42" y="4018219"/>
            <a:ext cx="371429" cy="4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485" y="4018219"/>
            <a:ext cx="428571" cy="5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238" y="3143285"/>
            <a:ext cx="409524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33" y="5181410"/>
            <a:ext cx="390476" cy="580952"/>
          </a:xfrm>
          <a:prstGeom prst="rect">
            <a:avLst/>
          </a:prstGeom>
        </p:spPr>
      </p:pic>
      <p:cxnSp>
        <p:nvCxnSpPr>
          <p:cNvPr id="12" name="直接箭头连接符 11"/>
          <p:cNvCxnSpPr>
            <a:stCxn id="7" idx="3"/>
            <a:endCxn id="8" idx="1"/>
          </p:cNvCxnSpPr>
          <p:nvPr/>
        </p:nvCxnSpPr>
        <p:spPr bwMode="auto">
          <a:xfrm>
            <a:off x="1462971" y="4256314"/>
            <a:ext cx="1646514" cy="23810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513" y="3482505"/>
            <a:ext cx="371429" cy="619048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8" idx="3"/>
            <a:endCxn id="9" idx="1"/>
          </p:cNvCxnSpPr>
          <p:nvPr/>
        </p:nvCxnSpPr>
        <p:spPr bwMode="auto">
          <a:xfrm flipV="1">
            <a:off x="3538056" y="3429000"/>
            <a:ext cx="2353182" cy="851124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8" idx="3"/>
          </p:cNvCxnSpPr>
          <p:nvPr/>
        </p:nvCxnSpPr>
        <p:spPr bwMode="auto">
          <a:xfrm>
            <a:off x="3538056" y="4280124"/>
            <a:ext cx="2353182" cy="1191762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7504" y="3257808"/>
            <a:ext cx="314286" cy="4857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0361" y="5131248"/>
            <a:ext cx="314286" cy="4857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961" y="3120601"/>
            <a:ext cx="800000" cy="98095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7504" y="2741577"/>
            <a:ext cx="714286" cy="9714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9885" y="5041381"/>
            <a:ext cx="761905" cy="10285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4133" y="4101553"/>
            <a:ext cx="2276190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" y="1063666"/>
            <a:ext cx="1895238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18" y="1092238"/>
            <a:ext cx="2533333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313" y="608810"/>
            <a:ext cx="2257143" cy="18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7" y="2588582"/>
            <a:ext cx="6838095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332" y="2660010"/>
            <a:ext cx="1657143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637" y="3482639"/>
            <a:ext cx="876190" cy="11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911" y="3492163"/>
            <a:ext cx="1590476" cy="11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041" y="3568353"/>
            <a:ext cx="1514286" cy="1104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7327" y="3530258"/>
            <a:ext cx="1685714" cy="11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0113" y="4972352"/>
            <a:ext cx="714286" cy="12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339" y="4972352"/>
            <a:ext cx="1619048" cy="1209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3327" y="4934257"/>
            <a:ext cx="1600000" cy="12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3327" y="5000923"/>
            <a:ext cx="1666667" cy="12190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139" y="3386439"/>
            <a:ext cx="7095238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4" y="594219"/>
            <a:ext cx="1914286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23" y="1241838"/>
            <a:ext cx="2095238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505" y="1270409"/>
            <a:ext cx="2076190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14" y="2032314"/>
            <a:ext cx="1133333" cy="4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647" y="1889457"/>
            <a:ext cx="2990476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7123" y="1969725"/>
            <a:ext cx="1609524" cy="5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23" y="2718029"/>
            <a:ext cx="676190" cy="12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313" y="2779934"/>
            <a:ext cx="1619048" cy="10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5694" y="2779934"/>
            <a:ext cx="1571429" cy="11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398" y="2779934"/>
            <a:ext cx="961905" cy="11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007" y="2727553"/>
            <a:ext cx="1600000" cy="12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218" y="5527972"/>
            <a:ext cx="609524" cy="11142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4132" y="5537496"/>
            <a:ext cx="1476190" cy="11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09712" y="5499401"/>
            <a:ext cx="1466667" cy="114285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6379" y="5837495"/>
            <a:ext cx="704762" cy="46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1141" y="5518611"/>
            <a:ext cx="1514286" cy="12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0531" y="5509087"/>
            <a:ext cx="1542857" cy="12095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457" y="2670410"/>
            <a:ext cx="676190" cy="131428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89981" y="2613724"/>
            <a:ext cx="647619" cy="13523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8361" y="4030799"/>
            <a:ext cx="3495238" cy="15238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7835" y="543229"/>
            <a:ext cx="3005588" cy="16094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99387" y="3654608"/>
            <a:ext cx="2095238" cy="75238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99387" y="4792143"/>
            <a:ext cx="2114286" cy="7238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32720" y="2440032"/>
            <a:ext cx="2247619" cy="8476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842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44" y="511549"/>
            <a:ext cx="8858256" cy="1828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0" y="2419438"/>
            <a:ext cx="1466667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111" y="2524200"/>
            <a:ext cx="1590476" cy="12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587" y="2562295"/>
            <a:ext cx="1457143" cy="11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254" y="2819438"/>
            <a:ext cx="2209524" cy="6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02" y="2856130"/>
            <a:ext cx="2028571" cy="504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429" y="3817416"/>
            <a:ext cx="3047619" cy="6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572" y="3869797"/>
            <a:ext cx="2780952" cy="5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873" y="4512654"/>
            <a:ext cx="685714" cy="11428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9635" y="4512654"/>
            <a:ext cx="1580952" cy="11904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4199" y="4522178"/>
            <a:ext cx="1495238" cy="11809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7254" y="4788844"/>
            <a:ext cx="4371429" cy="6380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3213" y="5853488"/>
            <a:ext cx="2904762" cy="6380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7254" y="5892498"/>
            <a:ext cx="2809524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7" y="414409"/>
            <a:ext cx="8809524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5" y="1678258"/>
            <a:ext cx="1057143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342" y="1654448"/>
            <a:ext cx="3019048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42" y="2499249"/>
            <a:ext cx="2000000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342" y="2518296"/>
            <a:ext cx="2752381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37" y="3484088"/>
            <a:ext cx="1238095" cy="10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332" y="3765040"/>
            <a:ext cx="2971429" cy="5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761" y="3741230"/>
            <a:ext cx="2714286" cy="5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9294" y="4945118"/>
            <a:ext cx="666667" cy="11714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761" y="5159949"/>
            <a:ext cx="3000000" cy="5904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761" y="5168436"/>
            <a:ext cx="2742857" cy="5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1352" y="5928491"/>
            <a:ext cx="5980952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0" y="464771"/>
            <a:ext cx="7847619" cy="1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90" y="2064276"/>
            <a:ext cx="1476190" cy="11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828" y="2116656"/>
            <a:ext cx="1600000" cy="10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828" y="2078560"/>
            <a:ext cx="1533333" cy="11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866" y="2116656"/>
            <a:ext cx="1457143" cy="11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828" y="3425682"/>
            <a:ext cx="1257143" cy="5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2646" y="3472206"/>
            <a:ext cx="2161905" cy="542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4551" y="3469224"/>
            <a:ext cx="1723810" cy="4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3351" y="4252685"/>
            <a:ext cx="4914286" cy="5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790" y="4946276"/>
            <a:ext cx="942857" cy="6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684" y="4900490"/>
            <a:ext cx="3000000" cy="685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2722" y="4990966"/>
            <a:ext cx="5123809" cy="5047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7446" y="5634070"/>
            <a:ext cx="504762" cy="11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2933" y="5864904"/>
            <a:ext cx="4419048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6" y="461609"/>
            <a:ext cx="5742857" cy="1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7" y="2219362"/>
            <a:ext cx="4476190" cy="5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18" y="3119476"/>
            <a:ext cx="1247619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486" y="3119476"/>
            <a:ext cx="3400000" cy="6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79" y="3776619"/>
            <a:ext cx="771429" cy="14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808" y="3928172"/>
            <a:ext cx="1561905" cy="12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713" y="3928172"/>
            <a:ext cx="1571429" cy="12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7846" y="4147409"/>
            <a:ext cx="1866667" cy="685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513" y="4147409"/>
            <a:ext cx="1961905" cy="6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46" y="5476537"/>
            <a:ext cx="6400000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4" y="377190"/>
            <a:ext cx="2438095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37" y="1041773"/>
            <a:ext cx="6819048" cy="115238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299332" y="2380353"/>
            <a:ext cx="9564914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66" y="2503678"/>
            <a:ext cx="6066667" cy="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37" y="3246257"/>
            <a:ext cx="3171429" cy="7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61" y="3303399"/>
            <a:ext cx="3161905" cy="6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448" y="4112643"/>
            <a:ext cx="1076190" cy="12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038" y="4455500"/>
            <a:ext cx="2123810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848" y="4372604"/>
            <a:ext cx="1971429" cy="10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437" y="5497869"/>
            <a:ext cx="1361905" cy="11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1313" y="5569226"/>
            <a:ext cx="5380952" cy="11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237" y="1003818"/>
            <a:ext cx="7085714" cy="12666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0895" y="5442813"/>
            <a:ext cx="6466667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5" y="2752771"/>
            <a:ext cx="587619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4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05" y="2328238"/>
            <a:ext cx="4447619" cy="8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89" y="3772161"/>
            <a:ext cx="1933333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3" y="478372"/>
            <a:ext cx="8114286" cy="12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3" y="2069914"/>
            <a:ext cx="2180952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33" y="2127057"/>
            <a:ext cx="1933333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324" y="2112771"/>
            <a:ext cx="2066667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249" y="2165151"/>
            <a:ext cx="1209524" cy="5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476" y="5886571"/>
            <a:ext cx="2409524" cy="9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133" y="3032885"/>
            <a:ext cx="628571" cy="11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466" y="2966218"/>
            <a:ext cx="1542857" cy="12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4323" y="3044017"/>
            <a:ext cx="1438095" cy="11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2418" y="3080504"/>
            <a:ext cx="1657143" cy="1104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9561" y="3018599"/>
            <a:ext cx="904762" cy="11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4323" y="3387647"/>
            <a:ext cx="447619" cy="5142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9066" y="4338022"/>
            <a:ext cx="2714286" cy="11142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4323" y="5768266"/>
            <a:ext cx="561905" cy="6190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3370" y="5753238"/>
            <a:ext cx="3219048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522790"/>
            <a:ext cx="4180952" cy="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5" y="1313266"/>
            <a:ext cx="6819048" cy="85714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 flipV="1">
            <a:off x="319314" y="2061027"/>
            <a:ext cx="9782629" cy="29029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38" y="2504978"/>
            <a:ext cx="638095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333" y="2585929"/>
            <a:ext cx="1619048" cy="11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381" y="2570674"/>
            <a:ext cx="1523810" cy="12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191" y="2566881"/>
            <a:ext cx="2142857" cy="12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773" y="2627630"/>
            <a:ext cx="961905" cy="10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9678" y="2903820"/>
            <a:ext cx="447619" cy="504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085" y="4012515"/>
            <a:ext cx="3095238" cy="1266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285" y="5606924"/>
            <a:ext cx="638095" cy="742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1048" y="5606924"/>
            <a:ext cx="3590476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3" y="454143"/>
            <a:ext cx="7828571" cy="18857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85143" y="2339857"/>
            <a:ext cx="9124914" cy="0"/>
          </a:xfrm>
          <a:prstGeom prst="line">
            <a:avLst/>
          </a:prstGeom>
          <a:solidFill>
            <a:srgbClr val="0000FF"/>
          </a:solidFill>
          <a:ln w="190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71" y="2727818"/>
            <a:ext cx="2485714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71" y="3663666"/>
            <a:ext cx="685714" cy="11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980" y="3887476"/>
            <a:ext cx="838095" cy="6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285" y="2563856"/>
            <a:ext cx="1914286" cy="7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971" y="2575599"/>
            <a:ext cx="1609524" cy="7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6094" y="3838053"/>
            <a:ext cx="2152381" cy="7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475" y="3826726"/>
            <a:ext cx="2085714" cy="723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3390" y="2561351"/>
            <a:ext cx="1666667" cy="7809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0856" y="3864995"/>
            <a:ext cx="2314286" cy="7333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171" y="5075705"/>
            <a:ext cx="685714" cy="13714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6493" y="5229683"/>
            <a:ext cx="3038095" cy="8190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0722" y="5232077"/>
            <a:ext cx="2133333" cy="8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0856" y="5375704"/>
            <a:ext cx="2447619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8" y="511576"/>
            <a:ext cx="8065707" cy="12193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9" y="2107103"/>
            <a:ext cx="3666667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286" y="1871533"/>
            <a:ext cx="3028571" cy="10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429" y="2914806"/>
            <a:ext cx="2942857" cy="13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286" y="3103461"/>
            <a:ext cx="3171429" cy="11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952" y="4250891"/>
            <a:ext cx="2238095" cy="1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571" y="4281268"/>
            <a:ext cx="1990476" cy="12095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0762" y="5447745"/>
            <a:ext cx="2323809" cy="11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095" y="5474162"/>
            <a:ext cx="2990476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9" y="406029"/>
            <a:ext cx="6657143" cy="131428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604799" y="1850307"/>
            <a:ext cx="919234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9" y="1900735"/>
            <a:ext cx="4790476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218" y="1900735"/>
            <a:ext cx="3847619" cy="70476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604799" y="2605497"/>
            <a:ext cx="919234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99" y="2757344"/>
            <a:ext cx="1076190" cy="12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589" y="3100201"/>
            <a:ext cx="961905" cy="5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065" y="453649"/>
            <a:ext cx="1361905" cy="12952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143" y="663849"/>
            <a:ext cx="1420491" cy="7986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3065" y="3056659"/>
            <a:ext cx="2876190" cy="7428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397" y="2794754"/>
            <a:ext cx="1819048" cy="6190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255" y="3013344"/>
            <a:ext cx="2390476" cy="7714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397" y="3499516"/>
            <a:ext cx="1809524" cy="6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3386" y="2809039"/>
            <a:ext cx="5228571" cy="12380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0838" y="3056659"/>
            <a:ext cx="828571" cy="71428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142" y="718001"/>
            <a:ext cx="1420491" cy="79864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5713" y="444163"/>
            <a:ext cx="1485714" cy="13238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83156" y="4420839"/>
            <a:ext cx="3542857" cy="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73064" y="4491677"/>
            <a:ext cx="1752381" cy="62857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1394" y="4574607"/>
            <a:ext cx="2286198" cy="64623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44492" y="5121821"/>
            <a:ext cx="1771429" cy="58095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43386" y="4282152"/>
            <a:ext cx="5485714" cy="104761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2589" y="5513693"/>
            <a:ext cx="3438095" cy="6095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0684" y="5488661"/>
            <a:ext cx="847619" cy="60952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68303" y="5517232"/>
            <a:ext cx="3219048" cy="55238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39731" y="6141402"/>
            <a:ext cx="1761905" cy="71428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73064" y="6069613"/>
            <a:ext cx="1819048" cy="60952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01636" y="6148249"/>
            <a:ext cx="2695238" cy="6571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56397" y="6212830"/>
            <a:ext cx="1219048" cy="57142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15921" y="6205774"/>
            <a:ext cx="84761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2" y="573838"/>
            <a:ext cx="8209524" cy="11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2" y="2596962"/>
            <a:ext cx="1257143" cy="6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95" y="3201038"/>
            <a:ext cx="5695238" cy="9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819" y="4567514"/>
            <a:ext cx="1438095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77" y="2660695"/>
            <a:ext cx="2733333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19" y="3384505"/>
            <a:ext cx="1647619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3" y="623247"/>
            <a:ext cx="5961905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00" y="694675"/>
            <a:ext cx="1400000" cy="5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33" y="1648820"/>
            <a:ext cx="2095238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95" y="1648820"/>
            <a:ext cx="2638095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410" y="2480619"/>
            <a:ext cx="4066667" cy="5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9297" y="2469733"/>
            <a:ext cx="3209524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410" y="3196668"/>
            <a:ext cx="4790476" cy="7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915" y="3196668"/>
            <a:ext cx="3666667" cy="6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8419" y="4036527"/>
            <a:ext cx="3304762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8419" y="4996897"/>
            <a:ext cx="2076190" cy="6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9847" y="5900124"/>
            <a:ext cx="2704762" cy="695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0343" y="5900124"/>
            <a:ext cx="2657143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42" y="603590"/>
            <a:ext cx="3942857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52" y="1687552"/>
            <a:ext cx="3847619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180" y="1582789"/>
            <a:ext cx="2447619" cy="8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91" y="3103094"/>
            <a:ext cx="2380952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028" y="2798332"/>
            <a:ext cx="3895238" cy="13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180" y="4299588"/>
            <a:ext cx="2876190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5" y="570409"/>
            <a:ext cx="8019048" cy="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19" y="1812588"/>
            <a:ext cx="1990476" cy="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495" y="1812588"/>
            <a:ext cx="1676190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581" y="1860207"/>
            <a:ext cx="4638095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34" y="3121434"/>
            <a:ext cx="800000" cy="13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734" y="3121434"/>
            <a:ext cx="1695238" cy="12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972" y="3350004"/>
            <a:ext cx="2400000" cy="7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8115" y="4963611"/>
            <a:ext cx="3342857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3" y="538435"/>
            <a:ext cx="2723809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619" y="5535671"/>
            <a:ext cx="3038095" cy="10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847" y="512258"/>
            <a:ext cx="7028571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33" y="1207228"/>
            <a:ext cx="2371429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847" y="1202371"/>
            <a:ext cx="5695238" cy="63809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 flipV="1">
            <a:off x="694153" y="1870791"/>
            <a:ext cx="10336704" cy="26061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13" y="2051014"/>
            <a:ext cx="3380952" cy="11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2247" y="2357413"/>
            <a:ext cx="1685714" cy="55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428" y="3244180"/>
            <a:ext cx="3714286" cy="10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7714" y="3110738"/>
            <a:ext cx="3590476" cy="1209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809" y="4540980"/>
            <a:ext cx="3761905" cy="11523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7714" y="4578351"/>
            <a:ext cx="3523809" cy="10952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485" y="5693361"/>
            <a:ext cx="1457143" cy="10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4628" y="5799012"/>
            <a:ext cx="1342857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71" y="1066448"/>
            <a:ext cx="7857143" cy="1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71" y="3180771"/>
            <a:ext cx="7847619" cy="1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038" y="5304617"/>
            <a:ext cx="3895238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76" y="480466"/>
            <a:ext cx="6276190" cy="21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6" y="2718408"/>
            <a:ext cx="4809524" cy="7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80" y="2634688"/>
            <a:ext cx="3752381" cy="10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401" y="3659147"/>
            <a:ext cx="3028571" cy="12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972" y="3992521"/>
            <a:ext cx="2657143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982" y="4914192"/>
            <a:ext cx="3104762" cy="11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954" y="5180766"/>
            <a:ext cx="3704762" cy="8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7771" y="1192343"/>
            <a:ext cx="4428571" cy="1257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2935" y="4952194"/>
            <a:ext cx="393333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6" y="489724"/>
            <a:ext cx="8638095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31" y="5562820"/>
            <a:ext cx="4314286" cy="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4" y="2340809"/>
            <a:ext cx="4542857" cy="13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30" y="2400742"/>
            <a:ext cx="3285714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314" y="4027201"/>
            <a:ext cx="3857143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8" y="440202"/>
            <a:ext cx="2266667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2" y="1051869"/>
            <a:ext cx="9047619" cy="1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4" y="2644488"/>
            <a:ext cx="5133333" cy="7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41" y="3406393"/>
            <a:ext cx="2771429" cy="8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170" y="3520343"/>
            <a:ext cx="3161905" cy="7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598" y="4377150"/>
            <a:ext cx="2885714" cy="7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3311" y="4348578"/>
            <a:ext cx="3819048" cy="8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598" y="5455147"/>
            <a:ext cx="3190476" cy="742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4074" y="5445948"/>
            <a:ext cx="301904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1" y="774066"/>
            <a:ext cx="6952381" cy="75238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66057" y="1773185"/>
            <a:ext cx="9608457" cy="14514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562" y="3456733"/>
            <a:ext cx="3076190" cy="104761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1828800" y="1526447"/>
            <a:ext cx="255451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278828"/>
            <a:ext cx="2980952" cy="12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29" y="1487644"/>
            <a:ext cx="2371550" cy="548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24" y="3885554"/>
            <a:ext cx="3755461" cy="12375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819" y="5467217"/>
            <a:ext cx="5990476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58" y="445801"/>
            <a:ext cx="8937511" cy="17862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5" y="2384238"/>
            <a:ext cx="771429" cy="6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714" y="2384238"/>
            <a:ext cx="2780952" cy="6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00" y="3203059"/>
            <a:ext cx="3342857" cy="6380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409" y="4276771"/>
            <a:ext cx="4123809" cy="742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3409" y="5304889"/>
            <a:ext cx="1638095" cy="5809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781" y="2585841"/>
            <a:ext cx="3809524" cy="30095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286" y="5885841"/>
            <a:ext cx="2000000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6069486" y="4894549"/>
            <a:ext cx="5893446" cy="1013931"/>
          </a:xfrm>
          <a:prstGeom prst="rect">
            <a:avLst/>
          </a:prstGeom>
          <a:solidFill>
            <a:srgbClr val="FFCD97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955581" y="3039930"/>
            <a:ext cx="5848038" cy="915038"/>
          </a:xfrm>
          <a:prstGeom prst="rect">
            <a:avLst/>
          </a:prstGeom>
          <a:solidFill>
            <a:srgbClr val="FFCD97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7" y="407393"/>
            <a:ext cx="7161905" cy="77142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705637" y="1178822"/>
            <a:ext cx="8476343" cy="14515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924" y="1736086"/>
            <a:ext cx="1980952" cy="6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37" y="1422480"/>
            <a:ext cx="2914286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923" y="1470099"/>
            <a:ext cx="3828571" cy="7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017" y="2301438"/>
            <a:ext cx="1428571" cy="6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010" y="3140307"/>
            <a:ext cx="2914286" cy="6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686" y="3178402"/>
            <a:ext cx="2676190" cy="6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5388" y="2210962"/>
            <a:ext cx="3390476" cy="819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664" y="2287269"/>
            <a:ext cx="1190476" cy="638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483" y="4113240"/>
            <a:ext cx="3123809" cy="7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885" y="5006776"/>
            <a:ext cx="3038095" cy="7714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980" y="5042941"/>
            <a:ext cx="2780952" cy="6666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0626" y="4086127"/>
            <a:ext cx="3790476" cy="790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2456" y="4179907"/>
            <a:ext cx="1209524" cy="6380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3483" y="5991709"/>
            <a:ext cx="4619048" cy="73333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3616" y="6028966"/>
            <a:ext cx="3219048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81" y="647743"/>
            <a:ext cx="9038095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76" y="1855972"/>
            <a:ext cx="3190476" cy="10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94" y="542981"/>
            <a:ext cx="3438095" cy="8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047" y="476314"/>
            <a:ext cx="2104762" cy="9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03" y="1609648"/>
            <a:ext cx="5314286" cy="13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524" y="3415019"/>
            <a:ext cx="3323809" cy="12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524" y="5134675"/>
            <a:ext cx="4552381" cy="11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467" y="3415019"/>
            <a:ext cx="3871296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00" y="2792695"/>
            <a:ext cx="3542857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86" y="660086"/>
            <a:ext cx="7885714" cy="222857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 flipV="1">
            <a:off x="1001486" y="2815770"/>
            <a:ext cx="9637485" cy="29028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143" y="4207362"/>
            <a:ext cx="514286" cy="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43" y="4302600"/>
            <a:ext cx="333333" cy="43809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6269676" y="4517570"/>
            <a:ext cx="2428496" cy="4077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27" y="3874028"/>
            <a:ext cx="409524" cy="5047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638" y="4126409"/>
            <a:ext cx="390476" cy="590476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8" idx="1"/>
          </p:cNvCxnSpPr>
          <p:nvPr/>
        </p:nvCxnSpPr>
        <p:spPr bwMode="auto">
          <a:xfrm flipH="1" flipV="1">
            <a:off x="3732114" y="4517570"/>
            <a:ext cx="2204229" cy="4078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037" y="3778333"/>
            <a:ext cx="523810" cy="6666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076" y="3181072"/>
            <a:ext cx="780952" cy="124761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6000" y="3142977"/>
            <a:ext cx="771429" cy="1285714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 bwMode="auto">
          <a:xfrm flipH="1" flipV="1">
            <a:off x="3732114" y="4803711"/>
            <a:ext cx="4937029" cy="23810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56" y="5214062"/>
            <a:ext cx="2257143" cy="125714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3162" y="5456874"/>
            <a:ext cx="1819048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67" y="495476"/>
            <a:ext cx="8523809" cy="2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23" y="3574637"/>
            <a:ext cx="1266667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790" y="3536541"/>
            <a:ext cx="4542857" cy="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866" y="3574637"/>
            <a:ext cx="1838095" cy="6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651" y="4707799"/>
            <a:ext cx="7218290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238" y="617572"/>
            <a:ext cx="2171429" cy="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238" y="1397305"/>
            <a:ext cx="2304762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73" y="451774"/>
            <a:ext cx="5152381" cy="5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11" y="1133488"/>
            <a:ext cx="3304762" cy="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38" y="2011590"/>
            <a:ext cx="771429" cy="12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467" y="2002067"/>
            <a:ext cx="1657143" cy="12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753" y="2040162"/>
            <a:ext cx="1628571" cy="12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459" y="2075125"/>
            <a:ext cx="2114286" cy="11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850" y="2154447"/>
            <a:ext cx="2142857" cy="11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428" y="4006150"/>
            <a:ext cx="885714" cy="12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467" y="4006150"/>
            <a:ext cx="3266667" cy="13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8324" y="4041718"/>
            <a:ext cx="3038095" cy="11047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6419" y="4091864"/>
            <a:ext cx="2685714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3" y="490044"/>
            <a:ext cx="7096359" cy="236545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435429" y="2855497"/>
            <a:ext cx="10145485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3038294"/>
            <a:ext cx="4047619" cy="7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48" y="2890674"/>
            <a:ext cx="1495238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7" y="846410"/>
            <a:ext cx="3085714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91" y="441648"/>
            <a:ext cx="2704762" cy="1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7" y="2418524"/>
            <a:ext cx="4009524" cy="1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305" y="3568619"/>
            <a:ext cx="2685714" cy="28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543" y="3713762"/>
            <a:ext cx="2800000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3" y="490044"/>
            <a:ext cx="7096359" cy="236545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435429" y="2855497"/>
            <a:ext cx="10145485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3038294"/>
            <a:ext cx="4047619" cy="7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48" y="2890674"/>
            <a:ext cx="1495238" cy="10476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1" y="4121089"/>
            <a:ext cx="5514286" cy="24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552" y="3840137"/>
            <a:ext cx="609524" cy="2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296" y="3938293"/>
            <a:ext cx="600000" cy="28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171" y="3938293"/>
            <a:ext cx="619048" cy="28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322" y="4121089"/>
            <a:ext cx="2523809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1" y="553305"/>
            <a:ext cx="4882780" cy="230750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74591" y="3082524"/>
            <a:ext cx="10247085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53" y="4875058"/>
            <a:ext cx="695238" cy="11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91" y="3217915"/>
            <a:ext cx="3323809" cy="3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400" y="4875058"/>
            <a:ext cx="4209524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9" y="513381"/>
            <a:ext cx="4561677" cy="217859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290286" y="2888343"/>
            <a:ext cx="10435772" cy="29028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9" y="4631484"/>
            <a:ext cx="609524" cy="10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43" y="2960913"/>
            <a:ext cx="3322608" cy="33165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951" y="4631484"/>
            <a:ext cx="3819048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5" y="649875"/>
            <a:ext cx="4904762" cy="21619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81105" y="2811780"/>
            <a:ext cx="9782095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0" y="3061648"/>
            <a:ext cx="5000000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9134"/>
            <a:ext cx="7247619" cy="12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619" y="3959134"/>
            <a:ext cx="4666667" cy="12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209" y="5277505"/>
            <a:ext cx="3552381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6" y="657952"/>
            <a:ext cx="3666667" cy="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905" y="1410333"/>
            <a:ext cx="3476190" cy="14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89" y="2924619"/>
            <a:ext cx="4047619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267" y="4114219"/>
            <a:ext cx="4323809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2" y="719857"/>
            <a:ext cx="3523809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7" y="1454029"/>
            <a:ext cx="3895238" cy="1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2" y="3114991"/>
            <a:ext cx="2504762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71" y="4146247"/>
            <a:ext cx="3000000" cy="24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399" y="6148142"/>
            <a:ext cx="2514286" cy="628571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1"/>
          </p:cNvCxnSpPr>
          <p:nvPr/>
        </p:nvCxnSpPr>
        <p:spPr bwMode="auto">
          <a:xfrm flipH="1" flipV="1">
            <a:off x="4087371" y="5963142"/>
            <a:ext cx="1553028" cy="49928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885" y="3974561"/>
            <a:ext cx="5514286" cy="1885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0399" y="721229"/>
            <a:ext cx="3761905" cy="21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1351" y="3114991"/>
            <a:ext cx="1800000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2133599" y="897877"/>
            <a:ext cx="7315200" cy="4005942"/>
          </a:xfrm>
          <a:prstGeom prst="rect">
            <a:avLst/>
          </a:prstGeom>
          <a:solidFill>
            <a:srgbClr val="C8F9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48" y="1043705"/>
            <a:ext cx="6419048" cy="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628" y="1634181"/>
            <a:ext cx="4057143" cy="6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448" y="2253229"/>
            <a:ext cx="6219048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523" y="3018790"/>
            <a:ext cx="6171429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448" y="4033418"/>
            <a:ext cx="6219048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4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276" y="530713"/>
            <a:ext cx="2190476" cy="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04" y="1242677"/>
            <a:ext cx="2647619" cy="18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4" y="816427"/>
            <a:ext cx="5752381" cy="12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4" y="2321686"/>
            <a:ext cx="4161905" cy="12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609" y="3865040"/>
            <a:ext cx="3123809" cy="14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780" y="3932204"/>
            <a:ext cx="4076190" cy="16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934" y="5589347"/>
            <a:ext cx="1904762" cy="12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009" y="5599588"/>
            <a:ext cx="2447619" cy="13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7445" y="5703847"/>
            <a:ext cx="4047619" cy="1276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2037" y="3607400"/>
            <a:ext cx="1780952" cy="9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4836" y="4841231"/>
            <a:ext cx="2095238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48" y="580459"/>
            <a:ext cx="2651990" cy="259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5" y="812656"/>
            <a:ext cx="4314286" cy="13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62" y="2409579"/>
            <a:ext cx="3104762" cy="15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324" y="2425550"/>
            <a:ext cx="3438095" cy="17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69" y="4457492"/>
            <a:ext cx="3695238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707" y="4505111"/>
            <a:ext cx="4057143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4" y="1408742"/>
            <a:ext cx="4114286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14" y="1408742"/>
            <a:ext cx="1876190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00" y="803980"/>
            <a:ext cx="2838095" cy="12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71" y="3076847"/>
            <a:ext cx="4428571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999" y="3076847"/>
            <a:ext cx="1447619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027" y="3097333"/>
            <a:ext cx="1857143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76" y="754385"/>
            <a:ext cx="8242506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2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2057400" cy="6096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内容小结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209800" y="1295401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复合函数求导的链式法则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90800" y="1843088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“</a:t>
            </a:r>
            <a:r>
              <a:rPr lang="zh-CN" altLang="en-US">
                <a:solidFill>
                  <a:srgbClr val="FFFFFF"/>
                </a:solidFill>
              </a:rPr>
              <a:t>分段用乘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419600" y="184308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分叉用加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096000" y="184308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单路全导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7772400" y="184308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叉路偏导”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571750" y="2362201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例如</a:t>
            </a:r>
            <a:r>
              <a:rPr lang="en-US" altLang="zh-CN" b="1">
                <a:solidFill>
                  <a:srgbClr val="FFFF00"/>
                </a:solidFill>
              </a:rPr>
              <a:t>,</a:t>
            </a:r>
          </a:p>
        </p:txBody>
      </p:sp>
      <p:graphicFrame>
        <p:nvGraphicFramePr>
          <p:cNvPr id="71680" name="Object 0"/>
          <p:cNvGraphicFramePr>
            <a:graphicFrameLocks noChangeAspect="1"/>
          </p:cNvGraphicFramePr>
          <p:nvPr/>
        </p:nvGraphicFramePr>
        <p:xfrm>
          <a:off x="3709988" y="2471738"/>
          <a:ext cx="3833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3835080" imgH="406080" progId="Equation.3">
                  <p:embed/>
                </p:oleObj>
              </mc:Choice>
              <mc:Fallback>
                <p:oleObj name="Equation" r:id="rId3" imgW="3835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471738"/>
                        <a:ext cx="38338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1" name="Object 1"/>
          <p:cNvGraphicFramePr>
            <a:graphicFrameLocks noChangeAspect="1"/>
          </p:cNvGraphicFramePr>
          <p:nvPr/>
        </p:nvGraphicFramePr>
        <p:xfrm>
          <a:off x="9296400" y="257810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228600" imgH="241200" progId="Equation.3">
                  <p:embed/>
                </p:oleObj>
              </mc:Choice>
              <mc:Fallback>
                <p:oleObj name="Equation" r:id="rId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0" y="2578100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915400" y="2819400"/>
            <a:ext cx="914400" cy="306388"/>
            <a:chOff x="4752" y="1440"/>
            <a:chExt cx="576" cy="193"/>
          </a:xfrm>
        </p:grpSpPr>
        <p:sp>
          <p:nvSpPr>
            <p:cNvPr id="11295" name="Line 11"/>
            <p:cNvSpPr>
              <a:spLocks noChangeShapeType="1"/>
            </p:cNvSpPr>
            <p:nvPr/>
          </p:nvSpPr>
          <p:spPr bwMode="auto">
            <a:xfrm flipH="1">
              <a:off x="4752" y="1440"/>
              <a:ext cx="288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1296" name="Line 12"/>
            <p:cNvSpPr>
              <a:spLocks noChangeShapeType="1"/>
            </p:cNvSpPr>
            <p:nvPr/>
          </p:nvSpPr>
          <p:spPr bwMode="auto">
            <a:xfrm>
              <a:off x="5040" y="144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1297" name="Line 13"/>
            <p:cNvSpPr>
              <a:spLocks noChangeShapeType="1"/>
            </p:cNvSpPr>
            <p:nvPr/>
          </p:nvSpPr>
          <p:spPr bwMode="auto">
            <a:xfrm>
              <a:off x="5040" y="1440"/>
              <a:ext cx="288" cy="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8759825" y="3187700"/>
          <a:ext cx="1181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1180800" imgH="317160" progId="Equation.3">
                  <p:embed/>
                </p:oleObj>
              </mc:Choice>
              <mc:Fallback>
                <p:oleObj name="Equation" r:id="rId7" imgW="1180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9825" y="3187700"/>
                        <a:ext cx="1181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601200" y="3505200"/>
            <a:ext cx="609600" cy="381000"/>
            <a:chOff x="5184" y="1872"/>
            <a:chExt cx="384" cy="240"/>
          </a:xfrm>
        </p:grpSpPr>
        <p:sp>
          <p:nvSpPr>
            <p:cNvPr id="11293" name="Line 15"/>
            <p:cNvSpPr>
              <a:spLocks noChangeShapeType="1"/>
            </p:cNvSpPr>
            <p:nvPr/>
          </p:nvSpPr>
          <p:spPr bwMode="auto">
            <a:xfrm flipH="1">
              <a:off x="5184" y="1872"/>
              <a:ext cx="19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1294" name="Line 16"/>
            <p:cNvSpPr>
              <a:spLocks noChangeShapeType="1"/>
            </p:cNvSpPr>
            <p:nvPr/>
          </p:nvSpPr>
          <p:spPr bwMode="auto">
            <a:xfrm>
              <a:off x="5376" y="1872"/>
              <a:ext cx="19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9563100" y="3949700"/>
          <a:ext cx="723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723600" imgH="317160" progId="Equation.3">
                  <p:embed/>
                </p:oleObj>
              </mc:Choice>
              <mc:Fallback>
                <p:oleObj name="Equation" r:id="rId9" imgW="7236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3100" y="3949700"/>
                        <a:ext cx="723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3140075" y="2971800"/>
          <a:ext cx="723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1" imgW="723600" imgH="850680" progId="Equation.3">
                  <p:embed/>
                </p:oleObj>
              </mc:Choice>
              <mc:Fallback>
                <p:oleObj name="Equation" r:id="rId11" imgW="7236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2971800"/>
                        <a:ext cx="723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3892550" y="3157538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3" imgW="380880" imgH="444240" progId="Equation.3">
                  <p:embed/>
                </p:oleObj>
              </mc:Choice>
              <mc:Fallback>
                <p:oleObj name="Equation" r:id="rId13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3157538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4306888" y="3163888"/>
          <a:ext cx="787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5" imgW="787320" imgH="444240" progId="Equation.3">
                  <p:embed/>
                </p:oleObj>
              </mc:Choice>
              <mc:Fallback>
                <p:oleObj name="Equation" r:id="rId15" imgW="787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3163888"/>
                        <a:ext cx="787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5095876" y="3124201"/>
          <a:ext cx="5429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17" imgW="545760" imgH="444240" progId="Equation.3">
                  <p:embed/>
                </p:oleObj>
              </mc:Choice>
              <mc:Fallback>
                <p:oleObj name="Equation" r:id="rId17" imgW="545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6" y="3124201"/>
                        <a:ext cx="5429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Object 8"/>
          <p:cNvGraphicFramePr>
            <a:graphicFrameLocks noChangeAspect="1"/>
          </p:cNvGraphicFramePr>
          <p:nvPr/>
        </p:nvGraphicFramePr>
        <p:xfrm>
          <a:off x="6010275" y="3016250"/>
          <a:ext cx="723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19" imgW="723600" imgH="927000" progId="Equation.3">
                  <p:embed/>
                </p:oleObj>
              </mc:Choice>
              <mc:Fallback>
                <p:oleObj name="Equation" r:id="rId19" imgW="723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3016250"/>
                        <a:ext cx="723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6783388" y="3176588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21" imgW="380880" imgH="444240" progId="Equation.3">
                  <p:embed/>
                </p:oleObj>
              </mc:Choice>
              <mc:Fallback>
                <p:oleObj name="Equation" r:id="rId21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388" y="3176588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0" name="Object 10"/>
          <p:cNvGraphicFramePr>
            <a:graphicFrameLocks noChangeAspect="1"/>
          </p:cNvGraphicFramePr>
          <p:nvPr/>
        </p:nvGraphicFramePr>
        <p:xfrm>
          <a:off x="7213600" y="3213100"/>
          <a:ext cx="787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23" imgW="787320" imgH="444240" progId="Equation.3">
                  <p:embed/>
                </p:oleObj>
              </mc:Choice>
              <mc:Fallback>
                <p:oleObj name="Equation" r:id="rId23" imgW="787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3213100"/>
                        <a:ext cx="787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Object 11"/>
          <p:cNvGraphicFramePr>
            <a:graphicFrameLocks noChangeAspect="1"/>
          </p:cNvGraphicFramePr>
          <p:nvPr/>
        </p:nvGraphicFramePr>
        <p:xfrm>
          <a:off x="8037513" y="3200400"/>
          <a:ext cx="39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25" imgW="393480" imgH="444240" progId="Equation.3">
                  <p:embed/>
                </p:oleObj>
              </mc:Choice>
              <mc:Fallback>
                <p:oleObj name="Equation" r:id="rId25" imgW="393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513" y="3200400"/>
                        <a:ext cx="39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2133600" y="4052888"/>
            <a:ext cx="365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2. </a:t>
            </a:r>
            <a:r>
              <a:rPr lang="zh-CN" altLang="en-US">
                <a:solidFill>
                  <a:srgbClr val="FFFFFF"/>
                </a:solidFill>
              </a:rPr>
              <a:t>全微分形式不变性</a:t>
            </a:r>
          </a:p>
        </p:txBody>
      </p:sp>
      <p:graphicFrame>
        <p:nvGraphicFramePr>
          <p:cNvPr id="71692" name="Object 12"/>
          <p:cNvGraphicFramePr>
            <a:graphicFrameLocks noChangeAspect="1"/>
          </p:cNvGraphicFramePr>
          <p:nvPr/>
        </p:nvGraphicFramePr>
        <p:xfrm>
          <a:off x="2590800" y="4629150"/>
          <a:ext cx="2197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27" imgW="2197080" imgH="444240" progId="Equation.3">
                  <p:embed/>
                </p:oleObj>
              </mc:Choice>
              <mc:Fallback>
                <p:oleObj name="Equation" r:id="rId27" imgW="2197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629150"/>
                        <a:ext cx="2197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4724400" y="4586288"/>
            <a:ext cx="548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不论 </a:t>
            </a:r>
            <a:r>
              <a:rPr lang="en-US" altLang="zh-CN" i="1">
                <a:solidFill>
                  <a:srgbClr val="FFFFFF"/>
                </a:solidFill>
              </a:rPr>
              <a:t>u</a:t>
            </a:r>
            <a:r>
              <a:rPr lang="en-US" altLang="zh-CN">
                <a:solidFill>
                  <a:srgbClr val="FFFFFF"/>
                </a:solidFill>
              </a:rPr>
              <a:t> , </a:t>
            </a:r>
            <a:r>
              <a:rPr lang="en-US" altLang="zh-CN" i="1">
                <a:solidFill>
                  <a:srgbClr val="FFFFFF"/>
                </a:solidFill>
              </a:rPr>
              <a:t>v </a:t>
            </a:r>
            <a:r>
              <a:rPr lang="zh-CN" altLang="en-US">
                <a:solidFill>
                  <a:srgbClr val="FFFFFF"/>
                </a:solidFill>
              </a:rPr>
              <a:t>是自变量还是中间变量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34850" name="Rectangle 34"/>
          <p:cNvSpPr>
            <a:spLocks noChangeArrowheads="1"/>
          </p:cNvSpPr>
          <p:nvPr/>
        </p:nvSpPr>
        <p:spPr bwMode="auto">
          <a:xfrm>
            <a:off x="3124200" y="5181600"/>
            <a:ext cx="4876800" cy="685800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71693" name="Object 13"/>
          <p:cNvGraphicFramePr>
            <a:graphicFrameLocks noChangeAspect="1"/>
          </p:cNvGraphicFramePr>
          <p:nvPr/>
        </p:nvGraphicFramePr>
        <p:xfrm>
          <a:off x="3352800" y="5334000"/>
          <a:ext cx="4432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29" imgW="4431960" imgH="444240" progId="Equation.3">
                  <p:embed/>
                </p:oleObj>
              </mc:Choice>
              <mc:Fallback>
                <p:oleObj name="Equation" r:id="rId29" imgW="4431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334000"/>
                        <a:ext cx="4432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2" name="Rectangle 36"/>
          <p:cNvSpPr>
            <a:spLocks noChangeArrowheads="1"/>
          </p:cNvSpPr>
          <p:nvPr/>
        </p:nvSpPr>
        <p:spPr bwMode="auto">
          <a:xfrm>
            <a:off x="8686800" y="2438400"/>
            <a:ext cx="1676400" cy="1905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210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utoUpdateAnimBg="0"/>
      <p:bldP spid="34821" grpId="0" autoUpdateAnimBg="0"/>
      <p:bldP spid="34822" grpId="0" autoUpdateAnimBg="0"/>
      <p:bldP spid="34823" grpId="0" autoUpdateAnimBg="0"/>
      <p:bldP spid="34824" grpId="0" autoUpdateAnimBg="0"/>
      <p:bldP spid="34844" grpId="0" autoUpdateAnimBg="0"/>
      <p:bldP spid="34846" grpId="0" autoUpdateAnimBg="0"/>
      <p:bldP spid="34850" grpId="0" animBg="1"/>
      <p:bldP spid="348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33400"/>
            <a:ext cx="2438400" cy="6096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思考与练习</a:t>
            </a: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2209800" y="1295401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解答提示</a:t>
            </a:r>
            <a:r>
              <a:rPr lang="en-US" altLang="zh-CN" b="1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09800" y="184308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P81 </a:t>
            </a:r>
            <a:r>
              <a:rPr lang="zh-CN" altLang="en-US">
                <a:solidFill>
                  <a:srgbClr val="FFFF00"/>
                </a:solidFill>
              </a:rPr>
              <a:t>题</a:t>
            </a:r>
            <a:r>
              <a:rPr lang="en-US" altLang="zh-CN">
                <a:solidFill>
                  <a:srgbClr val="FFFF00"/>
                </a:solidFill>
              </a:rPr>
              <a:t>7</a:t>
            </a:r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251200" y="2667000"/>
          <a:ext cx="711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711000" imgH="927000" progId="Equation.3">
                  <p:embed/>
                </p:oleObj>
              </mc:Choice>
              <mc:Fallback>
                <p:oleObj name="Equation" r:id="rId3" imgW="7110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2667000"/>
                        <a:ext cx="711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3741738" y="3684588"/>
          <a:ext cx="145891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460160" imgH="1130040" progId="Equation.3">
                  <p:embed/>
                </p:oleObj>
              </mc:Choice>
              <mc:Fallback>
                <p:oleObj name="Equation" r:id="rId5" imgW="146016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3684588"/>
                        <a:ext cx="1458912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5737225" y="3952875"/>
          <a:ext cx="27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279360" imgH="304560" progId="Equation.3">
                  <p:embed/>
                </p:oleObj>
              </mc:Choice>
              <mc:Fallback>
                <p:oleObj name="Equation" r:id="rId7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225" y="3952875"/>
                        <a:ext cx="279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4576763" y="2678113"/>
          <a:ext cx="431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9" imgW="431640" imgH="927000" progId="Equation.3">
                  <p:embed/>
                </p:oleObj>
              </mc:Choice>
              <mc:Fallback>
                <p:oleObj name="Equation" r:id="rId9" imgW="4316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2678113"/>
                        <a:ext cx="431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9"/>
          <p:cNvGraphicFramePr>
            <a:graphicFrameLocks noChangeAspect="1"/>
          </p:cNvGraphicFramePr>
          <p:nvPr/>
        </p:nvGraphicFramePr>
        <p:xfrm>
          <a:off x="4044950" y="2678113"/>
          <a:ext cx="431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1" imgW="431640" imgH="927000" progId="Equation.3">
                  <p:embed/>
                </p:oleObj>
              </mc:Choice>
              <mc:Fallback>
                <p:oleObj name="Equation" r:id="rId11" imgW="4316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678113"/>
                        <a:ext cx="431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10"/>
          <p:cNvGraphicFramePr>
            <a:graphicFrameLocks noChangeAspect="1"/>
          </p:cNvGraphicFramePr>
          <p:nvPr/>
        </p:nvGraphicFramePr>
        <p:xfrm>
          <a:off x="5057775" y="2667000"/>
          <a:ext cx="723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3" imgW="723600" imgH="927000" progId="Equation.3">
                  <p:embed/>
                </p:oleObj>
              </mc:Choice>
              <mc:Fallback>
                <p:oleObj name="Equation" r:id="rId13" imgW="723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775" y="2667000"/>
                        <a:ext cx="723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/>
        </p:nvGraphicFramePr>
        <p:xfrm>
          <a:off x="5875338" y="2679700"/>
          <a:ext cx="457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5" imgW="457200" imgH="927000" progId="Equation.3">
                  <p:embed/>
                </p:oleObj>
              </mc:Choice>
              <mc:Fallback>
                <p:oleObj name="Equation" r:id="rId15" imgW="4572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2679700"/>
                        <a:ext cx="457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7683500" y="3692525"/>
          <a:ext cx="1092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17" imgW="1091880" imgH="965160" progId="Equation.3">
                  <p:embed/>
                </p:oleObj>
              </mc:Choice>
              <mc:Fallback>
                <p:oleObj name="Equation" r:id="rId17" imgW="10918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0" y="3692525"/>
                        <a:ext cx="1092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/>
        </p:nvGraphicFramePr>
        <p:xfrm>
          <a:off x="8826500" y="3962400"/>
          <a:ext cx="774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19" imgW="774360" imgH="406080" progId="Equation.3">
                  <p:embed/>
                </p:oleObj>
              </mc:Choice>
              <mc:Fallback>
                <p:oleObj name="Equation" r:id="rId19" imgW="7743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0" y="3962400"/>
                        <a:ext cx="774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5280025" y="3692525"/>
          <a:ext cx="393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21" imgW="393480" imgH="927000" progId="Equation.3">
                  <p:embed/>
                </p:oleObj>
              </mc:Choice>
              <mc:Fallback>
                <p:oleObj name="Equation" r:id="rId21" imgW="393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5" y="3692525"/>
                        <a:ext cx="393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9" name="Object 15"/>
          <p:cNvGraphicFramePr>
            <a:graphicFrameLocks noChangeAspect="1"/>
          </p:cNvGraphicFramePr>
          <p:nvPr/>
        </p:nvGraphicFramePr>
        <p:xfrm>
          <a:off x="6118225" y="3703638"/>
          <a:ext cx="14478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23" imgW="1447560" imgH="1130040" progId="Equation.3">
                  <p:embed/>
                </p:oleObj>
              </mc:Choice>
              <mc:Fallback>
                <p:oleObj name="Equation" r:id="rId23" imgW="144756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3703638"/>
                        <a:ext cx="14478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3760788" y="4883150"/>
          <a:ext cx="1473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25" imgW="1473120" imgH="965160" progId="Equation.3">
                  <p:embed/>
                </p:oleObj>
              </mc:Choice>
              <mc:Fallback>
                <p:oleObj name="Equation" r:id="rId25" imgW="147312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4883150"/>
                        <a:ext cx="1473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7"/>
          <p:cNvGraphicFramePr>
            <a:graphicFrameLocks noChangeAspect="1"/>
          </p:cNvGraphicFramePr>
          <p:nvPr/>
        </p:nvGraphicFramePr>
        <p:xfrm>
          <a:off x="5356225" y="4913313"/>
          <a:ext cx="1435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27" imgW="1434960" imgH="888840" progId="Equation.3">
                  <p:embed/>
                </p:oleObj>
              </mc:Choice>
              <mc:Fallback>
                <p:oleObj name="Equation" r:id="rId27" imgW="14349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4913313"/>
                        <a:ext cx="14351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1" name="Text Box 18"/>
          <p:cNvSpPr txBox="1">
            <a:spLocks noChangeArrowheads="1"/>
          </p:cNvSpPr>
          <p:nvPr/>
        </p:nvSpPr>
        <p:spPr bwMode="auto">
          <a:xfrm>
            <a:off x="4800600" y="533400"/>
            <a:ext cx="525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FFFFFF"/>
                </a:solidFill>
              </a:rPr>
              <a:t>P81  </a:t>
            </a:r>
            <a:r>
              <a:rPr lang="zh-CN" altLang="en-US" sz="3200">
                <a:solidFill>
                  <a:srgbClr val="FFFFFF"/>
                </a:solidFill>
              </a:rPr>
              <a:t>题</a:t>
            </a:r>
            <a:r>
              <a:rPr lang="en-US" altLang="zh-CN" sz="3200">
                <a:solidFill>
                  <a:srgbClr val="FFFFFF"/>
                </a:solidFill>
              </a:rPr>
              <a:t>7;   8</a:t>
            </a:r>
            <a:r>
              <a:rPr lang="en-US" altLang="zh-CN">
                <a:solidFill>
                  <a:srgbClr val="FFFFFF"/>
                </a:solidFill>
              </a:rPr>
              <a:t>(2)</a:t>
            </a:r>
            <a:r>
              <a:rPr lang="en-US" altLang="zh-CN" sz="3200">
                <a:solidFill>
                  <a:srgbClr val="FFFFFF"/>
                </a:solidFill>
              </a:rPr>
              <a:t>;   P130  </a:t>
            </a:r>
            <a:r>
              <a:rPr lang="zh-CN" altLang="en-US" sz="3200">
                <a:solidFill>
                  <a:srgbClr val="FFFFFF"/>
                </a:solidFill>
              </a:rPr>
              <a:t>题</a:t>
            </a:r>
            <a:r>
              <a:rPr lang="en-US" altLang="zh-CN" sz="3200">
                <a:solidFill>
                  <a:srgbClr val="FFFFFF"/>
                </a:solidFill>
              </a:rPr>
              <a:t>11</a:t>
            </a:r>
          </a:p>
        </p:txBody>
      </p:sp>
      <p:graphicFrame>
        <p:nvGraphicFramePr>
          <p:cNvPr id="62490" name="Object 26"/>
          <p:cNvGraphicFramePr>
            <a:graphicFrameLocks noChangeAspect="1"/>
          </p:cNvGraphicFramePr>
          <p:nvPr/>
        </p:nvGraphicFramePr>
        <p:xfrm>
          <a:off x="3670301" y="1676400"/>
          <a:ext cx="47736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29" imgW="4775040" imgH="927000" progId="Equation.3">
                  <p:embed/>
                </p:oleObj>
              </mc:Choice>
              <mc:Fallback>
                <p:oleObj name="Equation" r:id="rId29" imgW="47750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1" y="1676400"/>
                        <a:ext cx="47736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1" name="Text Box 27"/>
          <p:cNvSpPr txBox="1">
            <a:spLocks noChangeArrowheads="1"/>
          </p:cNvSpPr>
          <p:nvPr/>
        </p:nvSpPr>
        <p:spPr bwMode="auto">
          <a:xfrm>
            <a:off x="3270250" y="57292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</a:rPr>
              <a:t>……</a:t>
            </a:r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9525000" y="17526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31" imgW="215640" imgH="215640" progId="Equation.3">
                  <p:embed/>
                </p:oleObj>
              </mc:Choice>
              <mc:Fallback>
                <p:oleObj name="Equation" r:id="rId3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1752600"/>
                        <a:ext cx="215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9067800" y="2057400"/>
            <a:ext cx="1104900" cy="762000"/>
            <a:chOff x="4752" y="1296"/>
            <a:chExt cx="696" cy="480"/>
          </a:xfrm>
        </p:grpSpPr>
        <p:sp>
          <p:nvSpPr>
            <p:cNvPr id="12322" name="Line 30"/>
            <p:cNvSpPr>
              <a:spLocks noChangeShapeType="1"/>
            </p:cNvSpPr>
            <p:nvPr/>
          </p:nvSpPr>
          <p:spPr bwMode="auto">
            <a:xfrm flipH="1">
              <a:off x="4848" y="1296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2323" name="Line 31"/>
            <p:cNvSpPr>
              <a:spLocks noChangeShapeType="1"/>
            </p:cNvSpPr>
            <p:nvPr/>
          </p:nvSpPr>
          <p:spPr bwMode="auto">
            <a:xfrm>
              <a:off x="5088" y="1296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12307" name="Object 32"/>
            <p:cNvGraphicFramePr>
              <a:graphicFrameLocks noChangeAspect="1"/>
            </p:cNvGraphicFramePr>
            <p:nvPr/>
          </p:nvGraphicFramePr>
          <p:xfrm>
            <a:off x="4752" y="1576"/>
            <a:ext cx="6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" name="Equation" r:id="rId33" imgW="1104840" imgH="317160" progId="Equation.3">
                    <p:embed/>
                  </p:oleObj>
                </mc:Choice>
                <mc:Fallback>
                  <p:oleObj name="Equation" r:id="rId33" imgW="11048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576"/>
                          <a:ext cx="6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8763000" y="2819400"/>
            <a:ext cx="685800" cy="762000"/>
            <a:chOff x="4560" y="1776"/>
            <a:chExt cx="432" cy="480"/>
          </a:xfrm>
        </p:grpSpPr>
        <p:grpSp>
          <p:nvGrpSpPr>
            <p:cNvPr id="12319" name="Group 34"/>
            <p:cNvGrpSpPr>
              <a:grpSpLocks/>
            </p:cNvGrpSpPr>
            <p:nvPr/>
          </p:nvGrpSpPr>
          <p:grpSpPr bwMode="auto">
            <a:xfrm>
              <a:off x="4608" y="1776"/>
              <a:ext cx="384" cy="240"/>
              <a:chOff x="5184" y="1872"/>
              <a:chExt cx="384" cy="240"/>
            </a:xfrm>
          </p:grpSpPr>
          <p:sp>
            <p:nvSpPr>
              <p:cNvPr id="12320" name="Line 35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2321" name="Line 36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12306" name="Object 37"/>
            <p:cNvGraphicFramePr>
              <a:graphicFrameLocks noChangeAspect="1"/>
            </p:cNvGraphicFramePr>
            <p:nvPr/>
          </p:nvGraphicFramePr>
          <p:xfrm>
            <a:off x="4560" y="2056"/>
            <a:ext cx="43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Equation" r:id="rId35" imgW="685800" imgH="317160" progId="Equation.3">
                    <p:embed/>
                  </p:oleObj>
                </mc:Choice>
                <mc:Fallback>
                  <p:oleObj name="Equation" r:id="rId35" imgW="685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056"/>
                          <a:ext cx="43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9753600" y="2819400"/>
            <a:ext cx="685800" cy="762000"/>
            <a:chOff x="5184" y="1776"/>
            <a:chExt cx="432" cy="480"/>
          </a:xfrm>
        </p:grpSpPr>
        <p:grpSp>
          <p:nvGrpSpPr>
            <p:cNvPr id="12316" name="Group 39"/>
            <p:cNvGrpSpPr>
              <a:grpSpLocks/>
            </p:cNvGrpSpPr>
            <p:nvPr/>
          </p:nvGrpSpPr>
          <p:grpSpPr bwMode="auto">
            <a:xfrm>
              <a:off x="5184" y="1776"/>
              <a:ext cx="384" cy="240"/>
              <a:chOff x="5184" y="1872"/>
              <a:chExt cx="384" cy="240"/>
            </a:xfrm>
          </p:grpSpPr>
          <p:sp>
            <p:nvSpPr>
              <p:cNvPr id="12317" name="Line 40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2318" name="Line 41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12305" name="Object 42"/>
            <p:cNvGraphicFramePr>
              <a:graphicFrameLocks noChangeAspect="1"/>
            </p:cNvGraphicFramePr>
            <p:nvPr/>
          </p:nvGraphicFramePr>
          <p:xfrm>
            <a:off x="5184" y="2056"/>
            <a:ext cx="43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Equation" r:id="rId37" imgW="685800" imgH="317160" progId="Equation.3">
                    <p:embed/>
                  </p:oleObj>
                </mc:Choice>
                <mc:Fallback>
                  <p:oleObj name="Equation" r:id="rId37" imgW="685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056"/>
                          <a:ext cx="43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12171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autoUpdateAnimBg="0"/>
      <p:bldP spid="62468" grpId="0" autoUpdateAnimBg="0"/>
      <p:bldP spid="62491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" name="Text Box 2"/>
          <p:cNvSpPr txBox="1">
            <a:spLocks noChangeArrowheads="1"/>
          </p:cNvSpPr>
          <p:nvPr/>
        </p:nvSpPr>
        <p:spPr bwMode="auto">
          <a:xfrm>
            <a:off x="2133600" y="62388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P81 </a:t>
            </a:r>
            <a:r>
              <a:rPr lang="zh-CN" altLang="en-US">
                <a:solidFill>
                  <a:srgbClr val="FFFF00"/>
                </a:solidFill>
              </a:rPr>
              <a:t>题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8(2)</a:t>
            </a:r>
          </a:p>
        </p:txBody>
      </p:sp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3397250" y="1528763"/>
          <a:ext cx="723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723600" imgH="927000" progId="Equation.3">
                  <p:embed/>
                </p:oleObj>
              </mc:Choice>
              <mc:Fallback>
                <p:oleObj name="Equation" r:id="rId3" imgW="723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1528763"/>
                        <a:ext cx="723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4572000" y="1524000"/>
          <a:ext cx="393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393480" imgH="927000" progId="Equation.3">
                  <p:embed/>
                </p:oleObj>
              </mc:Choice>
              <mc:Fallback>
                <p:oleObj name="Equation" r:id="rId5" imgW="393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524000"/>
                        <a:ext cx="393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4114800" y="173990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380880" imgH="444240" progId="Equation.3">
                  <p:embed/>
                </p:oleObj>
              </mc:Choice>
              <mc:Fallback>
                <p:oleObj name="Equation" r:id="rId7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73990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6"/>
          <p:cNvGraphicFramePr>
            <a:graphicFrameLocks noChangeAspect="1"/>
          </p:cNvGraphicFramePr>
          <p:nvPr/>
        </p:nvGraphicFramePr>
        <p:xfrm>
          <a:off x="5029200" y="1520825"/>
          <a:ext cx="952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952200" imgH="927000" progId="Equation.3">
                  <p:embed/>
                </p:oleObj>
              </mc:Choice>
              <mc:Fallback>
                <p:oleObj name="Equation" r:id="rId9" imgW="9522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520825"/>
                        <a:ext cx="952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3360738" y="2501900"/>
          <a:ext cx="736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1" imgW="736560" imgH="927000" progId="Equation.3">
                  <p:embed/>
                </p:oleObj>
              </mc:Choice>
              <mc:Fallback>
                <p:oleObj name="Equation" r:id="rId11" imgW="736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2501900"/>
                        <a:ext cx="736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4114800" y="26987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13" imgW="380880" imgH="444240" progId="Equation.3">
                  <p:embed/>
                </p:oleObj>
              </mc:Choice>
              <mc:Fallback>
                <p:oleObj name="Equation" r:id="rId13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9875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9"/>
          <p:cNvGraphicFramePr>
            <a:graphicFrameLocks noChangeAspect="1"/>
          </p:cNvGraphicFramePr>
          <p:nvPr/>
        </p:nvGraphicFramePr>
        <p:xfrm>
          <a:off x="4508500" y="2501900"/>
          <a:ext cx="1092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15" imgW="1091880" imgH="965160" progId="Equation.3">
                  <p:embed/>
                </p:oleObj>
              </mc:Choice>
              <mc:Fallback>
                <p:oleObj name="Equation" r:id="rId15" imgW="10918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2501900"/>
                        <a:ext cx="1092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5638800" y="2730500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17" imgW="647640" imgH="444240" progId="Equation.3">
                  <p:embed/>
                </p:oleObj>
              </mc:Choice>
              <mc:Fallback>
                <p:oleObj name="Equation" r:id="rId17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730500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6324600" y="2535238"/>
          <a:ext cx="368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19" imgW="368280" imgH="850680" progId="Equation.3">
                  <p:embed/>
                </p:oleObj>
              </mc:Choice>
              <mc:Fallback>
                <p:oleObj name="Equation" r:id="rId19" imgW="3682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535238"/>
                        <a:ext cx="368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0" name="Object 12"/>
          <p:cNvGraphicFramePr>
            <a:graphicFrameLocks noChangeAspect="1"/>
          </p:cNvGraphicFramePr>
          <p:nvPr/>
        </p:nvGraphicFramePr>
        <p:xfrm>
          <a:off x="3352800" y="3492500"/>
          <a:ext cx="723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21" imgW="723600" imgH="927000" progId="Equation.3">
                  <p:embed/>
                </p:oleObj>
              </mc:Choice>
              <mc:Fallback>
                <p:oleObj name="Equation" r:id="rId21" imgW="723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492500"/>
                        <a:ext cx="723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1" name="Object 13"/>
          <p:cNvGraphicFramePr>
            <a:graphicFrameLocks noChangeAspect="1"/>
          </p:cNvGraphicFramePr>
          <p:nvPr/>
        </p:nvGraphicFramePr>
        <p:xfrm>
          <a:off x="4038600" y="372110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23" imgW="380880" imgH="444240" progId="Equation.3">
                  <p:embed/>
                </p:oleObj>
              </mc:Choice>
              <mc:Fallback>
                <p:oleObj name="Equation" r:id="rId23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72110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4495800" y="3509963"/>
          <a:ext cx="1066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25" imgW="1066680" imgH="888840" progId="Equation.3">
                  <p:embed/>
                </p:oleObj>
              </mc:Choice>
              <mc:Fallback>
                <p:oleObj name="Equation" r:id="rId25" imgW="10666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509963"/>
                        <a:ext cx="1066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3" name="Object 15"/>
          <p:cNvGraphicFramePr>
            <a:graphicFrameLocks noChangeAspect="1"/>
          </p:cNvGraphicFramePr>
          <p:nvPr/>
        </p:nvGraphicFramePr>
        <p:xfrm>
          <a:off x="6781801" y="2527300"/>
          <a:ext cx="22971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27" imgW="2298600" imgH="965160" progId="Equation.3">
                  <p:embed/>
                </p:oleObj>
              </mc:Choice>
              <mc:Fallback>
                <p:oleObj name="Equation" r:id="rId27" imgW="22986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1" y="2527300"/>
                        <a:ext cx="2297113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4" name="Object 16"/>
          <p:cNvGraphicFramePr>
            <a:graphicFrameLocks noChangeAspect="1"/>
          </p:cNvGraphicFramePr>
          <p:nvPr/>
        </p:nvGraphicFramePr>
        <p:xfrm>
          <a:off x="5638800" y="3492500"/>
          <a:ext cx="1358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29" imgW="1358640" imgH="888840" progId="Equation.3">
                  <p:embed/>
                </p:oleObj>
              </mc:Choice>
              <mc:Fallback>
                <p:oleObj name="Equation" r:id="rId29" imgW="13586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492500"/>
                        <a:ext cx="1358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8" name="Object 24"/>
          <p:cNvGraphicFramePr>
            <a:graphicFrameLocks noChangeAspect="1"/>
          </p:cNvGraphicFramePr>
          <p:nvPr/>
        </p:nvGraphicFramePr>
        <p:xfrm>
          <a:off x="4178300" y="457200"/>
          <a:ext cx="2057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1" imgW="2057400" imgH="927000" progId="Equation.3">
                  <p:embed/>
                </p:oleObj>
              </mc:Choice>
              <mc:Fallback>
                <p:oleObj name="Equation" r:id="rId31" imgW="20574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457200"/>
                        <a:ext cx="2057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9004300" y="552450"/>
          <a:ext cx="292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3" imgW="291960" imgH="406080" progId="Equation.3">
                  <p:embed/>
                </p:oleObj>
              </mc:Choice>
              <mc:Fallback>
                <p:oleObj name="Equation" r:id="rId33" imgW="291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4300" y="552450"/>
                        <a:ext cx="292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8686800" y="977900"/>
            <a:ext cx="838200" cy="306388"/>
            <a:chOff x="4656" y="864"/>
            <a:chExt cx="528" cy="193"/>
          </a:xfrm>
        </p:grpSpPr>
        <p:sp>
          <p:nvSpPr>
            <p:cNvPr id="13343" name="Line 27"/>
            <p:cNvSpPr>
              <a:spLocks noChangeShapeType="1"/>
            </p:cNvSpPr>
            <p:nvPr/>
          </p:nvSpPr>
          <p:spPr bwMode="auto">
            <a:xfrm flipH="1">
              <a:off x="4656" y="864"/>
              <a:ext cx="258" cy="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3344" name="Line 28"/>
            <p:cNvSpPr>
              <a:spLocks noChangeShapeType="1"/>
            </p:cNvSpPr>
            <p:nvPr/>
          </p:nvSpPr>
          <p:spPr bwMode="auto">
            <a:xfrm>
              <a:off x="4896" y="864"/>
              <a:ext cx="288" cy="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8229600" y="1663700"/>
            <a:ext cx="723900" cy="762000"/>
            <a:chOff x="4224" y="960"/>
            <a:chExt cx="456" cy="480"/>
          </a:xfrm>
        </p:grpSpPr>
        <p:grpSp>
          <p:nvGrpSpPr>
            <p:cNvPr id="13340" name="Group 30"/>
            <p:cNvGrpSpPr>
              <a:grpSpLocks/>
            </p:cNvGrpSpPr>
            <p:nvPr/>
          </p:nvGrpSpPr>
          <p:grpSpPr bwMode="auto">
            <a:xfrm>
              <a:off x="4272" y="960"/>
              <a:ext cx="384" cy="240"/>
              <a:chOff x="5184" y="1872"/>
              <a:chExt cx="384" cy="240"/>
            </a:xfrm>
          </p:grpSpPr>
          <p:sp>
            <p:nvSpPr>
              <p:cNvPr id="13341" name="Line 31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3342" name="Line 32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13331" name="Object 33"/>
            <p:cNvGraphicFramePr>
              <a:graphicFrameLocks noChangeAspect="1"/>
            </p:cNvGraphicFramePr>
            <p:nvPr/>
          </p:nvGraphicFramePr>
          <p:xfrm>
            <a:off x="4224" y="1240"/>
            <a:ext cx="4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Equation" r:id="rId35" imgW="723600" imgH="317160" progId="Equation.3">
                    <p:embed/>
                  </p:oleObj>
                </mc:Choice>
                <mc:Fallback>
                  <p:oleObj name="Equation" r:id="rId35" imgW="7236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240"/>
                          <a:ext cx="4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522" name="Text Box 34"/>
          <p:cNvSpPr txBox="1">
            <a:spLocks noChangeArrowheads="1"/>
          </p:cNvSpPr>
          <p:nvPr/>
        </p:nvSpPr>
        <p:spPr bwMode="auto">
          <a:xfrm>
            <a:off x="8382000" y="1206501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  <a:ea typeface="Batang" pitchFamily="18" charset="-127"/>
              </a:rPr>
              <a:t>①      ② </a:t>
            </a: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9194800" y="1663700"/>
            <a:ext cx="711200" cy="774700"/>
            <a:chOff x="4832" y="960"/>
            <a:chExt cx="448" cy="488"/>
          </a:xfrm>
        </p:grpSpPr>
        <p:graphicFrame>
          <p:nvGraphicFramePr>
            <p:cNvPr id="13330" name="Object 36"/>
            <p:cNvGraphicFramePr>
              <a:graphicFrameLocks noChangeAspect="1"/>
            </p:cNvGraphicFramePr>
            <p:nvPr/>
          </p:nvGraphicFramePr>
          <p:xfrm>
            <a:off x="4832" y="1248"/>
            <a:ext cx="44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Equation" r:id="rId37" imgW="711000" imgH="317160" progId="Equation.3">
                    <p:embed/>
                  </p:oleObj>
                </mc:Choice>
                <mc:Fallback>
                  <p:oleObj name="Equation" r:id="rId37" imgW="7110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1248"/>
                          <a:ext cx="44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37" name="Group 37"/>
            <p:cNvGrpSpPr>
              <a:grpSpLocks/>
            </p:cNvGrpSpPr>
            <p:nvPr/>
          </p:nvGrpSpPr>
          <p:grpSpPr bwMode="auto">
            <a:xfrm>
              <a:off x="4848" y="960"/>
              <a:ext cx="384" cy="240"/>
              <a:chOff x="5184" y="1872"/>
              <a:chExt cx="384" cy="240"/>
            </a:xfrm>
          </p:grpSpPr>
          <p:sp>
            <p:nvSpPr>
              <p:cNvPr id="13338" name="Line 38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3339" name="Line 39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24910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2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4902200" y="2692400"/>
          <a:ext cx="508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507960" imgH="444240" progId="Equation.3">
                  <p:embed/>
                </p:oleObj>
              </mc:Choice>
              <mc:Fallback>
                <p:oleObj name="Equation" r:id="rId3" imgW="507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2692400"/>
                        <a:ext cx="508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3448050" y="1295400"/>
          <a:ext cx="711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711000" imgH="927000" progId="Equation.3">
                  <p:embed/>
                </p:oleObj>
              </mc:Choice>
              <mc:Fallback>
                <p:oleObj name="Equation" r:id="rId5" imgW="7110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1295400"/>
                        <a:ext cx="711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573588" y="1454150"/>
          <a:ext cx="49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495000" imgH="431640" progId="Equation.3">
                  <p:embed/>
                </p:oleObj>
              </mc:Choice>
              <mc:Fallback>
                <p:oleObj name="Equation" r:id="rId7" imgW="495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1454150"/>
                        <a:ext cx="495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4191000" y="151130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380880" imgH="444240" progId="Equation.3">
                  <p:embed/>
                </p:oleObj>
              </mc:Choice>
              <mc:Fallback>
                <p:oleObj name="Equation" r:id="rId9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1130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5164138" y="1524000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1" imgW="647640" imgH="444240" progId="Equation.3">
                  <p:embed/>
                </p:oleObj>
              </mc:Choice>
              <mc:Fallback>
                <p:oleObj name="Equation" r:id="rId11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1524000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3349625" y="2365375"/>
          <a:ext cx="1104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3" imgW="1104840" imgH="1015920" progId="Equation.3">
                  <p:embed/>
                </p:oleObj>
              </mc:Choice>
              <mc:Fallback>
                <p:oleObj name="Equation" r:id="rId13" imgW="110484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25" y="2365375"/>
                        <a:ext cx="1104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4495800" y="2620963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15" imgW="368280" imgH="431640" progId="Equation.3">
                  <p:embed/>
                </p:oleObj>
              </mc:Choice>
              <mc:Fallback>
                <p:oleObj name="Equation" r:id="rId15" imgW="368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20963"/>
                        <a:ext cx="368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5486400" y="2670175"/>
          <a:ext cx="927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7" imgW="927000" imgH="495000" progId="Equation.3">
                  <p:embed/>
                </p:oleObj>
              </mc:Choice>
              <mc:Fallback>
                <p:oleObj name="Equation" r:id="rId17" imgW="9270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670175"/>
                        <a:ext cx="927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2" name="Object 10"/>
          <p:cNvGraphicFramePr>
            <a:graphicFrameLocks noChangeAspect="1"/>
          </p:cNvGraphicFramePr>
          <p:nvPr/>
        </p:nvGraphicFramePr>
        <p:xfrm>
          <a:off x="6477000" y="2593975"/>
          <a:ext cx="736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19" imgW="736560" imgH="507960" progId="Equation.3">
                  <p:embed/>
                </p:oleObj>
              </mc:Choice>
              <mc:Fallback>
                <p:oleObj name="Equation" r:id="rId19" imgW="7365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593975"/>
                        <a:ext cx="736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7239000" y="2593975"/>
          <a:ext cx="635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21" imgW="634680" imgH="431640" progId="Equation.3">
                  <p:embed/>
                </p:oleObj>
              </mc:Choice>
              <mc:Fallback>
                <p:oleObj name="Equation" r:id="rId21" imgW="634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593975"/>
                        <a:ext cx="635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7924800" y="2619375"/>
          <a:ext cx="635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23" imgW="634680" imgH="507960" progId="Equation.3">
                  <p:embed/>
                </p:oleObj>
              </mc:Choice>
              <mc:Fallback>
                <p:oleObj name="Equation" r:id="rId23" imgW="6346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2619375"/>
                        <a:ext cx="635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3"/>
          <p:cNvGraphicFramePr>
            <a:graphicFrameLocks noChangeAspect="1"/>
          </p:cNvGraphicFramePr>
          <p:nvPr/>
        </p:nvGraphicFramePr>
        <p:xfrm>
          <a:off x="5562600" y="3279775"/>
          <a:ext cx="596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25" imgW="596880" imgH="507960" progId="Equation.3">
                  <p:embed/>
                </p:oleObj>
              </mc:Choice>
              <mc:Fallback>
                <p:oleObj name="Equation" r:id="rId25" imgW="5968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279775"/>
                        <a:ext cx="5969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Object 14"/>
          <p:cNvGraphicFramePr>
            <a:graphicFrameLocks noChangeAspect="1"/>
          </p:cNvGraphicFramePr>
          <p:nvPr/>
        </p:nvGraphicFramePr>
        <p:xfrm>
          <a:off x="4514850" y="3308350"/>
          <a:ext cx="952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27" imgW="952200" imgH="495000" progId="Equation.3">
                  <p:embed/>
                </p:oleObj>
              </mc:Choice>
              <mc:Fallback>
                <p:oleObj name="Equation" r:id="rId27" imgW="9522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08350"/>
                        <a:ext cx="952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7" name="Object 15"/>
          <p:cNvGraphicFramePr>
            <a:graphicFrameLocks noChangeAspect="1"/>
          </p:cNvGraphicFramePr>
          <p:nvPr/>
        </p:nvGraphicFramePr>
        <p:xfrm>
          <a:off x="6248400" y="3302000"/>
          <a:ext cx="812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29" imgW="812520" imgH="507960" progId="Equation.3">
                  <p:embed/>
                </p:oleObj>
              </mc:Choice>
              <mc:Fallback>
                <p:oleObj name="Equation" r:id="rId29" imgW="812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302000"/>
                        <a:ext cx="812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2438400" y="3714750"/>
            <a:ext cx="7467600" cy="28384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000" b="1">
                <a:solidFill>
                  <a:srgbClr val="FFFF00"/>
                </a:solidFill>
              </a:rPr>
              <a:t>                    </a:t>
            </a:r>
            <a:r>
              <a:rPr lang="zh-CN" altLang="en-US" sz="4000" b="1">
                <a:solidFill>
                  <a:srgbClr val="FFFF00"/>
                </a:solidFill>
              </a:rPr>
              <a:t>作业</a:t>
            </a:r>
            <a:endParaRPr lang="en-US" altLang="zh-CN" sz="4000" b="1">
              <a:solidFill>
                <a:srgbClr val="FFFF00"/>
              </a:solidFill>
            </a:endParaRPr>
          </a:p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P68   6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3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）；  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7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； 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8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； 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9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2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）</a:t>
            </a:r>
            <a:endParaRPr lang="en-US" altLang="zh-CN" sz="2400">
              <a:solidFill>
                <a:srgbClr val="FFFFFF"/>
              </a:solidFill>
              <a:ea typeface="仿宋_GB2312" pitchFamily="49" charset="-122"/>
            </a:endParaRPr>
          </a:p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ea typeface="仿宋_GB2312" pitchFamily="49" charset="-122"/>
              </a:rPr>
              <a:t>P71 1</a:t>
            </a:r>
            <a:endParaRPr lang="zh-CN" altLang="en-US" sz="2400" b="1">
              <a:solidFill>
                <a:srgbClr val="FFFF00"/>
              </a:solidFill>
            </a:endParaRPr>
          </a:p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 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P85    2;   4;   6;   8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（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1,2</a:t>
            </a:r>
            <a:r>
              <a:rPr lang="zh-CN" altLang="en-US" sz="2400">
                <a:solidFill>
                  <a:srgbClr val="FFFFFF"/>
                </a:solidFill>
                <a:ea typeface="仿宋_GB2312" pitchFamily="49" charset="-122"/>
              </a:rPr>
              <a:t>）；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  9;   11;</a:t>
            </a:r>
            <a:r>
              <a:rPr lang="en-US" altLang="zh-CN" sz="3600">
                <a:solidFill>
                  <a:srgbClr val="FFFFFF"/>
                </a:solidFill>
                <a:ea typeface="仿宋_GB2312" pitchFamily="49" charset="-122"/>
              </a:rPr>
              <a:t> </a:t>
            </a:r>
          </a:p>
        </p:txBody>
      </p:sp>
      <p:sp>
        <p:nvSpPr>
          <p:cNvPr id="14358" name="Rectangle 17"/>
          <p:cNvSpPr>
            <a:spLocks noGrp="1" noChangeArrowheads="1"/>
          </p:cNvSpPr>
          <p:nvPr>
            <p:ph type="title"/>
          </p:nvPr>
        </p:nvSpPr>
        <p:spPr>
          <a:xfrm>
            <a:off x="1981200" y="438150"/>
            <a:ext cx="1828800" cy="62865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仿宋_GB2312" pitchFamily="49" charset="-122"/>
              </a:rPr>
              <a:t>P130 </a:t>
            </a:r>
            <a:r>
              <a:rPr lang="zh-CN" altLang="en-US" sz="2800">
                <a:ea typeface="楷体_GB2312" pitchFamily="49" charset="-122"/>
              </a:rPr>
              <a:t>题 </a:t>
            </a:r>
            <a:r>
              <a:rPr lang="en-US" altLang="zh-CN" sz="2800">
                <a:ea typeface="仿宋_GB2312" pitchFamily="49" charset="-122"/>
              </a:rPr>
              <a:t>11</a:t>
            </a:r>
          </a:p>
        </p:txBody>
      </p:sp>
      <p:pic>
        <p:nvPicPr>
          <p:cNvPr id="14359" name="Picture 19" descr="F:\My Documents\数学资源库\机动.jpg">
            <a:hlinkClick r:id="rId31" action="ppaction://hlinkpres?slideindex=1&amp;slidetitle=第五节"/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7543800" y="6600826"/>
            <a:ext cx="692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第五节  </a:t>
            </a:r>
          </a:p>
        </p:txBody>
      </p:sp>
      <p:graphicFrame>
        <p:nvGraphicFramePr>
          <p:cNvPr id="14352" name="Object 25"/>
          <p:cNvGraphicFramePr>
            <a:graphicFrameLocks noChangeAspect="1"/>
          </p:cNvGraphicFramePr>
          <p:nvPr/>
        </p:nvGraphicFramePr>
        <p:xfrm>
          <a:off x="3898900" y="457200"/>
          <a:ext cx="3416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33" imgW="3416040" imgH="507960" progId="Equation.3">
                  <p:embed/>
                </p:oleObj>
              </mc:Choice>
              <mc:Fallback>
                <p:oleObj name="Equation" r:id="rId33" imgW="3416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457200"/>
                        <a:ext cx="3416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8" name="Line 26"/>
          <p:cNvSpPr>
            <a:spLocks noChangeShapeType="1"/>
          </p:cNvSpPr>
          <p:nvPr/>
        </p:nvSpPr>
        <p:spPr bwMode="auto">
          <a:xfrm>
            <a:off x="4191000" y="1981200"/>
            <a:ext cx="762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8905875" y="1206500"/>
            <a:ext cx="914400" cy="306388"/>
            <a:chOff x="4752" y="1440"/>
            <a:chExt cx="576" cy="193"/>
          </a:xfrm>
        </p:grpSpPr>
        <p:sp>
          <p:nvSpPr>
            <p:cNvPr id="14369" name="Line 28"/>
            <p:cNvSpPr>
              <a:spLocks noChangeShapeType="1"/>
            </p:cNvSpPr>
            <p:nvPr/>
          </p:nvSpPr>
          <p:spPr bwMode="auto">
            <a:xfrm flipH="1">
              <a:off x="4752" y="1440"/>
              <a:ext cx="288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4370" name="Line 29"/>
            <p:cNvSpPr>
              <a:spLocks noChangeShapeType="1"/>
            </p:cNvSpPr>
            <p:nvPr/>
          </p:nvSpPr>
          <p:spPr bwMode="auto">
            <a:xfrm>
              <a:off x="5040" y="144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14371" name="Line 30"/>
            <p:cNvSpPr>
              <a:spLocks noChangeShapeType="1"/>
            </p:cNvSpPr>
            <p:nvPr/>
          </p:nvSpPr>
          <p:spPr bwMode="auto">
            <a:xfrm>
              <a:off x="5040" y="1440"/>
              <a:ext cx="288" cy="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64543" name="Object 31"/>
          <p:cNvGraphicFramePr>
            <a:graphicFrameLocks noChangeAspect="1"/>
          </p:cNvGraphicFramePr>
          <p:nvPr/>
        </p:nvGraphicFramePr>
        <p:xfrm>
          <a:off x="8737600" y="1574800"/>
          <a:ext cx="1206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35" imgW="1206360" imgH="317160" progId="Equation.3">
                  <p:embed/>
                </p:oleObj>
              </mc:Choice>
              <mc:Fallback>
                <p:oleObj name="Equation" r:id="rId35" imgW="1206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7600" y="1574800"/>
                        <a:ext cx="1206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8521700" y="1828800"/>
            <a:ext cx="723900" cy="762000"/>
            <a:chOff x="4320" y="960"/>
            <a:chExt cx="456" cy="480"/>
          </a:xfrm>
        </p:grpSpPr>
        <p:grpSp>
          <p:nvGrpSpPr>
            <p:cNvPr id="14366" name="Group 33"/>
            <p:cNvGrpSpPr>
              <a:grpSpLocks/>
            </p:cNvGrpSpPr>
            <p:nvPr/>
          </p:nvGrpSpPr>
          <p:grpSpPr bwMode="auto">
            <a:xfrm>
              <a:off x="4344" y="960"/>
              <a:ext cx="384" cy="240"/>
              <a:chOff x="5184" y="1872"/>
              <a:chExt cx="384" cy="240"/>
            </a:xfrm>
          </p:grpSpPr>
          <p:sp>
            <p:nvSpPr>
              <p:cNvPr id="14367" name="Line 34"/>
              <p:cNvSpPr>
                <a:spLocks noChangeShapeType="1"/>
              </p:cNvSpPr>
              <p:nvPr/>
            </p:nvSpPr>
            <p:spPr bwMode="auto">
              <a:xfrm flipH="1">
                <a:off x="5184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14368" name="Line 35"/>
              <p:cNvSpPr>
                <a:spLocks noChangeShapeType="1"/>
              </p:cNvSpPr>
              <p:nvPr/>
            </p:nvSpPr>
            <p:spPr bwMode="auto">
              <a:xfrm>
                <a:off x="5376" y="1872"/>
                <a:ext cx="19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14356" name="Object 36"/>
            <p:cNvGraphicFramePr>
              <a:graphicFrameLocks noChangeAspect="1"/>
            </p:cNvGraphicFramePr>
            <p:nvPr/>
          </p:nvGraphicFramePr>
          <p:xfrm>
            <a:off x="4320" y="1240"/>
            <a:ext cx="4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Equation" r:id="rId37" imgW="723600" imgH="317160" progId="Equation.3">
                    <p:embed/>
                  </p:oleObj>
                </mc:Choice>
                <mc:Fallback>
                  <p:oleObj name="Equation" r:id="rId37" imgW="7236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240"/>
                          <a:ext cx="4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549" name="Object 37"/>
          <p:cNvGraphicFramePr>
            <a:graphicFrameLocks noChangeAspect="1"/>
          </p:cNvGraphicFramePr>
          <p:nvPr/>
        </p:nvGraphicFramePr>
        <p:xfrm>
          <a:off x="9131300" y="8382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9" imgW="215640" imgH="215640" progId="Equation.3">
                  <p:embed/>
                </p:oleObj>
              </mc:Choice>
              <mc:Fallback>
                <p:oleObj name="Equation" r:id="rId39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1300" y="838200"/>
                        <a:ext cx="215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50" name="Object 38"/>
          <p:cNvGraphicFramePr>
            <a:graphicFrameLocks noChangeAspect="1"/>
          </p:cNvGraphicFramePr>
          <p:nvPr/>
        </p:nvGraphicFramePr>
        <p:xfrm>
          <a:off x="9359900" y="457200"/>
          <a:ext cx="6223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41" imgW="622080" imgH="927000" progId="Equation.3">
                  <p:embed/>
                </p:oleObj>
              </mc:Choice>
              <mc:Fallback>
                <p:oleObj name="Equation" r:id="rId41" imgW="6220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9900" y="457200"/>
                        <a:ext cx="6223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51" name="Line 39"/>
          <p:cNvSpPr>
            <a:spLocks noChangeShapeType="1"/>
          </p:cNvSpPr>
          <p:nvPr/>
        </p:nvSpPr>
        <p:spPr bwMode="auto">
          <a:xfrm>
            <a:off x="4191000" y="1981200"/>
            <a:ext cx="762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4552" name="Line 40"/>
          <p:cNvSpPr>
            <a:spLocks noChangeShapeType="1"/>
          </p:cNvSpPr>
          <p:nvPr/>
        </p:nvSpPr>
        <p:spPr bwMode="auto">
          <a:xfrm>
            <a:off x="5334000" y="1981200"/>
            <a:ext cx="533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9282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8" grpId="0" animBg="1" autoUpdateAnimBg="0"/>
      <p:bldP spid="64538" grpId="0" animBg="1"/>
      <p:bldP spid="64551" grpId="0" animBg="1"/>
      <p:bldP spid="6455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1676400" cy="609600"/>
          </a:xfrm>
        </p:spPr>
        <p:txBody>
          <a:bodyPr/>
          <a:lstStyle/>
          <a:p>
            <a:pPr algn="l" eaLnBrk="1" hangingPunct="1"/>
            <a:r>
              <a:rPr lang="zh-CN" altLang="en-US" sz="3200" b="1">
                <a:ea typeface="楷体_GB2312" pitchFamily="49" charset="-122"/>
              </a:rPr>
              <a:t>备用题</a:t>
            </a:r>
            <a:endParaRPr lang="zh-CN" altLang="en-US" sz="320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581401" y="965200"/>
          <a:ext cx="24749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2476440" imgH="711000" progId="Equation.3">
                  <p:embed/>
                </p:oleObj>
              </mc:Choice>
              <mc:Fallback>
                <p:oleObj name="Equation" r:id="rId3" imgW="24764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1" y="965200"/>
                        <a:ext cx="24749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6146801" y="958850"/>
          <a:ext cx="27797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2781000" imgH="723600" progId="Equation.3">
                  <p:embed/>
                </p:oleObj>
              </mc:Choice>
              <mc:Fallback>
                <p:oleObj name="Equation" r:id="rId5" imgW="27810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1" y="958850"/>
                        <a:ext cx="27797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2286000" y="1066801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已知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8991600" y="10048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2019300" y="1676400"/>
          <a:ext cx="2006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2006280" imgH="723600" progId="Equation.3">
                  <p:embed/>
                </p:oleObj>
              </mc:Choice>
              <mc:Fallback>
                <p:oleObj name="Equation" r:id="rId7" imgW="20062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676400"/>
                        <a:ext cx="2006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209800" y="2524126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</a:t>
            </a:r>
            <a:r>
              <a:rPr lang="en-US" altLang="zh-CN" b="1">
                <a:solidFill>
                  <a:srgbClr val="FFFF00"/>
                </a:solidFill>
              </a:rPr>
              <a:t>: </a:t>
            </a:r>
            <a:r>
              <a:rPr lang="zh-CN" altLang="en-US">
                <a:solidFill>
                  <a:srgbClr val="FFFFFF"/>
                </a:solidFill>
              </a:rPr>
              <a:t>由</a:t>
            </a:r>
          </a:p>
        </p:txBody>
      </p:sp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3213100" y="2514600"/>
          <a:ext cx="1739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9" imgW="1739880" imgH="520560" progId="Equation.3">
                  <p:embed/>
                </p:oleObj>
              </mc:Choice>
              <mc:Fallback>
                <p:oleObj name="Equation" r:id="rId9" imgW="17398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2514600"/>
                        <a:ext cx="1739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4953000" y="2528888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两边对</a:t>
            </a:r>
            <a:r>
              <a:rPr lang="zh-CN" altLang="en-US" i="1">
                <a:solidFill>
                  <a:srgbClr val="FFFFFF"/>
                </a:solidFill>
              </a:rPr>
              <a:t> </a:t>
            </a:r>
            <a:r>
              <a:rPr lang="en-US" altLang="zh-CN" i="1">
                <a:solidFill>
                  <a:srgbClr val="FFFFFF"/>
                </a:solidFill>
              </a:rPr>
              <a:t>x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求导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得</a:t>
            </a:r>
          </a:p>
        </p:txBody>
      </p:sp>
      <p:graphicFrame>
        <p:nvGraphicFramePr>
          <p:cNvPr id="47115" name="Object 11"/>
          <p:cNvGraphicFramePr>
            <a:graphicFrameLocks noChangeAspect="1"/>
          </p:cNvGraphicFramePr>
          <p:nvPr/>
        </p:nvGraphicFramePr>
        <p:xfrm>
          <a:off x="3479801" y="3155950"/>
          <a:ext cx="40878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1" imgW="4089240" imgH="520560" progId="Equation.3">
                  <p:embed/>
                </p:oleObj>
              </mc:Choice>
              <mc:Fallback>
                <p:oleObj name="Equation" r:id="rId11" imgW="40892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1" y="3155950"/>
                        <a:ext cx="40878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5137151" y="3816350"/>
          <a:ext cx="20558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3" imgW="2057400" imgH="520560" progId="Equation.3">
                  <p:embed/>
                </p:oleObj>
              </mc:Choice>
              <mc:Fallback>
                <p:oleObj name="Equation" r:id="rId13" imgW="20574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1" y="3816350"/>
                        <a:ext cx="20558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953000" y="3733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4224338" y="4660900"/>
          <a:ext cx="20812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5" imgW="2082600" imgH="520560" progId="Equation.3">
                  <p:embed/>
                </p:oleObj>
              </mc:Choice>
              <mc:Fallback>
                <p:oleObj name="Equation" r:id="rId15" imgW="20826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4660900"/>
                        <a:ext cx="20812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68219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autoUpdateAnimBg="0"/>
      <p:bldP spid="47110" grpId="0" autoUpdateAnimBg="0"/>
      <p:bldP spid="47112" grpId="0" autoUpdateAnimBg="0"/>
      <p:bldP spid="47114" grpId="0" autoUpdateAnimBg="0"/>
      <p:bldP spid="471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61950"/>
            <a:ext cx="1524000" cy="533400"/>
          </a:xfrm>
        </p:spPr>
        <p:txBody>
          <a:bodyPr/>
          <a:lstStyle/>
          <a:p>
            <a:pPr eaLnBrk="1" hangingPunct="1"/>
            <a:r>
              <a:rPr lang="en-US" altLang="zh-CN" sz="2800" b="1">
                <a:ea typeface="楷体_GB2312" pitchFamily="49" charset="-122"/>
              </a:rPr>
              <a:t>2.</a:t>
            </a:r>
            <a:r>
              <a:rPr lang="en-US" altLang="zh-CN" sz="2800" b="1">
                <a:solidFill>
                  <a:schemeClr val="tx1"/>
                </a:solidFill>
                <a:ea typeface="楷体_GB2312" pitchFamily="49" charset="-122"/>
              </a:rPr>
              <a:t> </a:t>
            </a:r>
            <a:endParaRPr lang="en-US" altLang="zh-CN" sz="2800" b="1">
              <a:solidFill>
                <a:schemeClr val="accent2"/>
              </a:solidFill>
              <a:ea typeface="楷体_GB2312" pitchFamily="49" charset="-122"/>
            </a:endParaRPr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3962401" y="2913063"/>
          <a:ext cx="28813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2882880" imgH="406080" progId="Equation.3">
                  <p:embed/>
                </p:oleObj>
              </mc:Choice>
              <mc:Fallback>
                <p:oleObj name="Equation" r:id="rId3" imgW="2882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2913063"/>
                        <a:ext cx="28813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2814638" y="3486150"/>
          <a:ext cx="20447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2044440" imgH="939600" progId="Equation.3">
                  <p:embed/>
                </p:oleObj>
              </mc:Choice>
              <mc:Fallback>
                <p:oleObj name="Equation" r:id="rId5" imgW="20444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3486150"/>
                        <a:ext cx="20447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6858000" y="2913063"/>
          <a:ext cx="176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1765080" imgH="406080" progId="Equation.3">
                  <p:embed/>
                </p:oleObj>
              </mc:Choice>
              <mc:Fallback>
                <p:oleObj name="Equation" r:id="rId7" imgW="1765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913063"/>
                        <a:ext cx="1765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4891088" y="3486150"/>
          <a:ext cx="27035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2705040" imgH="939600" progId="Equation.3">
                  <p:embed/>
                </p:oleObj>
              </mc:Choice>
              <mc:Fallback>
                <p:oleObj name="Equation" r:id="rId9" imgW="27050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3486150"/>
                        <a:ext cx="27035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3616325" y="4552950"/>
          <a:ext cx="685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1" imgW="685800" imgH="431640" progId="Equation.3">
                  <p:embed/>
                </p:oleObj>
              </mc:Choice>
              <mc:Fallback>
                <p:oleObj name="Equation" r:id="rId11" imgW="685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4552950"/>
                        <a:ext cx="685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294188" y="4581525"/>
          <a:ext cx="1954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3" imgW="1955520" imgH="444240" progId="Equation.3">
                  <p:embed/>
                </p:oleObj>
              </mc:Choice>
              <mc:Fallback>
                <p:oleObj name="Equation" r:id="rId13" imgW="1955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4581525"/>
                        <a:ext cx="1954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3938588" y="5238750"/>
          <a:ext cx="52054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5" imgW="5206680" imgH="444240" progId="Equation.3">
                  <p:embed/>
                </p:oleObj>
              </mc:Choice>
              <mc:Fallback>
                <p:oleObj name="Equation" r:id="rId15" imgW="5206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5238750"/>
                        <a:ext cx="52054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6370638" y="5238750"/>
          <a:ext cx="1130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17" imgW="1130040" imgH="444240" progId="Equation.3">
                  <p:embed/>
                </p:oleObj>
              </mc:Choice>
              <mc:Fallback>
                <p:oleObj name="Equation" r:id="rId17" imgW="1130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5238750"/>
                        <a:ext cx="1130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7543800" y="5265738"/>
          <a:ext cx="1447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19" imgW="1447560" imgH="444240" progId="Equation.3">
                  <p:embed/>
                </p:oleObj>
              </mc:Choice>
              <mc:Fallback>
                <p:oleObj name="Equation" r:id="rId19" imgW="1447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265738"/>
                        <a:ext cx="1447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9131300" y="5041900"/>
          <a:ext cx="10795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21" imgW="1079280" imgH="901440" progId="Equation.3">
                  <p:embed/>
                </p:oleObj>
              </mc:Choice>
              <mc:Fallback>
                <p:oleObj name="Equation" r:id="rId21" imgW="107928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1300" y="5041900"/>
                        <a:ext cx="10795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1" name="Object 13"/>
          <p:cNvGraphicFramePr>
            <a:graphicFrameLocks noChangeAspect="1"/>
          </p:cNvGraphicFramePr>
          <p:nvPr/>
        </p:nvGraphicFramePr>
        <p:xfrm>
          <a:off x="3581400" y="5930900"/>
          <a:ext cx="609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23" imgW="609480" imgH="317160" progId="Equation.3">
                  <p:embed/>
                </p:oleObj>
              </mc:Choice>
              <mc:Fallback>
                <p:oleObj name="Equation" r:id="rId23" imgW="6094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930900"/>
                        <a:ext cx="609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3" name="Object 15"/>
          <p:cNvGraphicFramePr>
            <a:graphicFrameLocks noChangeAspect="1"/>
          </p:cNvGraphicFramePr>
          <p:nvPr/>
        </p:nvGraphicFramePr>
        <p:xfrm>
          <a:off x="6477000" y="5924550"/>
          <a:ext cx="647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25" imgW="647640" imgH="317160" progId="Equation.3">
                  <p:embed/>
                </p:oleObj>
              </mc:Choice>
              <mc:Fallback>
                <p:oleObj name="Equation" r:id="rId25" imgW="6476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924550"/>
                        <a:ext cx="647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4" name="Object 16"/>
          <p:cNvGraphicFramePr>
            <a:graphicFrameLocks noChangeAspect="1"/>
          </p:cNvGraphicFramePr>
          <p:nvPr/>
        </p:nvGraphicFramePr>
        <p:xfrm>
          <a:off x="2971801" y="1200150"/>
          <a:ext cx="16367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27" imgW="1638000" imgH="406080" progId="Equation.3">
                  <p:embed/>
                </p:oleObj>
              </mc:Choice>
              <mc:Fallback>
                <p:oleObj name="Equation" r:id="rId27" imgW="16380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1200150"/>
                        <a:ext cx="16367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3352800" y="2590800"/>
            <a:ext cx="3048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3733800" y="2590800"/>
            <a:ext cx="1143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8147" name="Object 19"/>
          <p:cNvGraphicFramePr>
            <a:graphicFrameLocks noChangeAspect="1"/>
          </p:cNvGraphicFramePr>
          <p:nvPr/>
        </p:nvGraphicFramePr>
        <p:xfrm>
          <a:off x="1981201" y="2114550"/>
          <a:ext cx="31099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29" imgW="3111480" imgH="406080" progId="Equation.3">
                  <p:embed/>
                </p:oleObj>
              </mc:Choice>
              <mc:Fallback>
                <p:oleObj name="Equation" r:id="rId29" imgW="31114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2114550"/>
                        <a:ext cx="31099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8" name="Object 20"/>
          <p:cNvGraphicFramePr>
            <a:graphicFrameLocks noChangeAspect="1"/>
          </p:cNvGraphicFramePr>
          <p:nvPr/>
        </p:nvGraphicFramePr>
        <p:xfrm>
          <a:off x="4953000" y="895350"/>
          <a:ext cx="1803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31" imgW="1803240" imgH="965160" progId="Equation.3">
                  <p:embed/>
                </p:oleObj>
              </mc:Choice>
              <mc:Fallback>
                <p:oleObj name="Equation" r:id="rId31" imgW="180324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895350"/>
                        <a:ext cx="18034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5029200" y="200183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48150" name="Object 22"/>
          <p:cNvGraphicFramePr>
            <a:graphicFrameLocks noChangeAspect="1"/>
          </p:cNvGraphicFramePr>
          <p:nvPr/>
        </p:nvGraphicFramePr>
        <p:xfrm>
          <a:off x="5500688" y="1860550"/>
          <a:ext cx="21828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3" imgW="2184120" imgH="939600" progId="Equation.3">
                  <p:embed/>
                </p:oleObj>
              </mc:Choice>
              <mc:Fallback>
                <p:oleObj name="Equation" r:id="rId33" imgW="21841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1860550"/>
                        <a:ext cx="21828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12" name="Group 23"/>
          <p:cNvGrpSpPr>
            <a:grpSpLocks/>
          </p:cNvGrpSpPr>
          <p:nvPr/>
        </p:nvGrpSpPr>
        <p:grpSpPr bwMode="auto">
          <a:xfrm>
            <a:off x="2895600" y="361950"/>
            <a:ext cx="6553200" cy="533400"/>
            <a:chOff x="1536" y="48"/>
            <a:chExt cx="4128" cy="336"/>
          </a:xfrm>
        </p:grpSpPr>
        <p:graphicFrame>
          <p:nvGraphicFramePr>
            <p:cNvPr id="16406" name="Object 24"/>
            <p:cNvGraphicFramePr>
              <a:graphicFrameLocks noChangeAspect="1"/>
            </p:cNvGraphicFramePr>
            <p:nvPr/>
          </p:nvGraphicFramePr>
          <p:xfrm>
            <a:off x="2334" y="67"/>
            <a:ext cx="112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" name="公式" r:id="rId35" imgW="711000" imgH="203040" progId="Equation.3">
                    <p:embed/>
                  </p:oleObj>
                </mc:Choice>
                <mc:Fallback>
                  <p:oleObj name="公式" r:id="rId35" imgW="7110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4" y="67"/>
                          <a:ext cx="112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0" name="Text Box 25"/>
            <p:cNvSpPr txBox="1">
              <a:spLocks noChangeArrowheads="1"/>
            </p:cNvSpPr>
            <p:nvPr/>
          </p:nvSpPr>
          <p:spPr bwMode="auto">
            <a:xfrm>
              <a:off x="3408" y="4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FFFFFF"/>
                  </a:solidFill>
                </a:rPr>
                <a:t>在点</a:t>
              </a:r>
            </a:p>
          </p:txBody>
        </p:sp>
        <p:graphicFrame>
          <p:nvGraphicFramePr>
            <p:cNvPr id="16407" name="Object 26"/>
            <p:cNvGraphicFramePr>
              <a:graphicFrameLocks noChangeAspect="1"/>
            </p:cNvGraphicFramePr>
            <p:nvPr/>
          </p:nvGraphicFramePr>
          <p:xfrm>
            <a:off x="3906" y="66"/>
            <a:ext cx="55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3" name="公式" r:id="rId37" imgW="355320" imgH="203040" progId="Equation.3">
                    <p:embed/>
                  </p:oleObj>
                </mc:Choice>
                <mc:Fallback>
                  <p:oleObj name="公式" r:id="rId37" imgW="355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6" y="66"/>
                          <a:ext cx="55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1" name="Text Box 27"/>
            <p:cNvSpPr txBox="1">
              <a:spLocks noChangeArrowheads="1"/>
            </p:cNvSpPr>
            <p:nvPr/>
          </p:nvSpPr>
          <p:spPr bwMode="auto">
            <a:xfrm>
              <a:off x="4368" y="48"/>
              <a:ext cx="1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FFFFFF"/>
                  </a:solidFill>
                </a:rPr>
                <a:t>处可微 </a:t>
              </a:r>
              <a:r>
                <a:rPr lang="en-US" altLang="zh-CN">
                  <a:solidFill>
                    <a:srgbClr val="FFFFFF"/>
                  </a:solidFill>
                </a:rPr>
                <a:t>, </a:t>
              </a:r>
              <a:r>
                <a:rPr lang="zh-CN" altLang="en-US">
                  <a:solidFill>
                    <a:srgbClr val="FFFFFF"/>
                  </a:solidFill>
                </a:rPr>
                <a:t>且</a:t>
              </a:r>
            </a:p>
          </p:txBody>
        </p:sp>
        <p:sp>
          <p:nvSpPr>
            <p:cNvPr id="16422" name="Rectangle 28"/>
            <p:cNvSpPr>
              <a:spLocks noChangeArrowheads="1"/>
            </p:cNvSpPr>
            <p:nvPr/>
          </p:nvSpPr>
          <p:spPr bwMode="auto">
            <a:xfrm>
              <a:off x="1536" y="48"/>
              <a:ext cx="81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FFFFFF"/>
                  </a:solidFill>
                </a:rPr>
                <a:t>设函数</a:t>
              </a:r>
            </a:p>
          </p:txBody>
        </p:sp>
      </p:grpSp>
      <p:graphicFrame>
        <p:nvGraphicFramePr>
          <p:cNvPr id="48157" name="Object 29"/>
          <p:cNvGraphicFramePr>
            <a:graphicFrameLocks noChangeAspect="1"/>
          </p:cNvGraphicFramePr>
          <p:nvPr/>
        </p:nvGraphicFramePr>
        <p:xfrm>
          <a:off x="7200900" y="895350"/>
          <a:ext cx="1790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39" imgW="1790640" imgH="965160" progId="Equation.3">
                  <p:embed/>
                </p:oleObj>
              </mc:Choice>
              <mc:Fallback>
                <p:oleObj name="Equation" r:id="rId39" imgW="179064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900" y="895350"/>
                        <a:ext cx="17907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2133600" y="2876551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</a:t>
            </a:r>
            <a:r>
              <a:rPr lang="en-US" altLang="zh-CN" b="1">
                <a:solidFill>
                  <a:srgbClr val="FFFF00"/>
                </a:solidFill>
              </a:rPr>
              <a:t>: </a:t>
            </a:r>
            <a:r>
              <a:rPr lang="zh-CN" altLang="en-US">
                <a:solidFill>
                  <a:srgbClr val="FFFFFF"/>
                </a:solidFill>
              </a:rPr>
              <a:t>由题设</a:t>
            </a:r>
          </a:p>
        </p:txBody>
      </p:sp>
      <p:sp>
        <p:nvSpPr>
          <p:cNvPr id="48159" name="Line 31"/>
          <p:cNvSpPr>
            <a:spLocks noChangeShapeType="1"/>
          </p:cNvSpPr>
          <p:nvPr/>
        </p:nvSpPr>
        <p:spPr bwMode="auto">
          <a:xfrm>
            <a:off x="4267200" y="5086350"/>
            <a:ext cx="1752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8160" name="Object 32"/>
          <p:cNvGraphicFramePr>
            <a:graphicFrameLocks noChangeAspect="1"/>
          </p:cNvGraphicFramePr>
          <p:nvPr/>
        </p:nvGraphicFramePr>
        <p:xfrm>
          <a:off x="4267200" y="5892800"/>
          <a:ext cx="342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41" imgW="342720" imgH="431640" progId="Equation.3">
                  <p:embed/>
                </p:oleObj>
              </mc:Choice>
              <mc:Fallback>
                <p:oleObj name="Equation" r:id="rId41" imgW="342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892800"/>
                        <a:ext cx="342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1" name="Line 33"/>
          <p:cNvSpPr>
            <a:spLocks noChangeShapeType="1"/>
          </p:cNvSpPr>
          <p:nvPr/>
        </p:nvSpPr>
        <p:spPr bwMode="auto">
          <a:xfrm>
            <a:off x="4267200" y="5086350"/>
            <a:ext cx="1752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>
            <a:off x="4114800" y="5695950"/>
            <a:ext cx="20574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8164" name="Object 36"/>
          <p:cNvGraphicFramePr>
            <a:graphicFrameLocks noChangeAspect="1"/>
          </p:cNvGraphicFramePr>
          <p:nvPr/>
        </p:nvGraphicFramePr>
        <p:xfrm>
          <a:off x="4667250" y="5924550"/>
          <a:ext cx="596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43" imgW="596880" imgH="317160" progId="Equation.3">
                  <p:embed/>
                </p:oleObj>
              </mc:Choice>
              <mc:Fallback>
                <p:oleObj name="Equation" r:id="rId43" imgW="5968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5924550"/>
                        <a:ext cx="596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5" name="Line 37"/>
          <p:cNvSpPr>
            <a:spLocks noChangeShapeType="1"/>
          </p:cNvSpPr>
          <p:nvPr/>
        </p:nvSpPr>
        <p:spPr bwMode="auto">
          <a:xfrm>
            <a:off x="4114800" y="5695950"/>
            <a:ext cx="2057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477000" y="5695950"/>
            <a:ext cx="24384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8167" name="Object 39"/>
          <p:cNvGraphicFramePr>
            <a:graphicFrameLocks noChangeAspect="1"/>
          </p:cNvGraphicFramePr>
          <p:nvPr/>
        </p:nvGraphicFramePr>
        <p:xfrm>
          <a:off x="5314950" y="5872163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45" imgW="1091880" imgH="431640" progId="Equation.3">
                  <p:embed/>
                </p:oleObj>
              </mc:Choice>
              <mc:Fallback>
                <p:oleObj name="Equation" r:id="rId45" imgW="1091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950" y="5872163"/>
                        <a:ext cx="109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8" name="Rectangle 40"/>
          <p:cNvSpPr>
            <a:spLocks noChangeArrowheads="1"/>
          </p:cNvSpPr>
          <p:nvPr/>
        </p:nvSpPr>
        <p:spPr bwMode="auto">
          <a:xfrm>
            <a:off x="7839076" y="2114550"/>
            <a:ext cx="160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FFFF"/>
                </a:solidFill>
              </a:rPr>
              <a:t>(2001</a:t>
            </a:r>
            <a:r>
              <a:rPr lang="zh-CN" altLang="en-US" sz="2400" b="1">
                <a:solidFill>
                  <a:srgbClr val="00FFFF"/>
                </a:solidFill>
              </a:rPr>
              <a:t>考研</a:t>
            </a:r>
            <a:r>
              <a:rPr lang="en-US" altLang="zh-CN" sz="2400" b="1">
                <a:solidFill>
                  <a:srgbClr val="00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645154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8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5" grpId="0" animBg="1"/>
      <p:bldP spid="48146" grpId="0" animBg="1"/>
      <p:bldP spid="48149" grpId="0" autoUpdateAnimBg="0"/>
      <p:bldP spid="48158" grpId="0" autoUpdateAnimBg="0"/>
      <p:bldP spid="48159" grpId="0" animBg="1"/>
      <p:bldP spid="48161" grpId="0" animBg="1"/>
      <p:bldP spid="48162" grpId="0" animBg="1"/>
      <p:bldP spid="48165" grpId="0" animBg="1"/>
      <p:bldP spid="48166" grpId="0" animBg="1"/>
      <p:bldP spid="48168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57" y="2434142"/>
            <a:ext cx="5942857" cy="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457" y="3627476"/>
            <a:ext cx="1885714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3" y="388696"/>
            <a:ext cx="6266667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3" y="1647354"/>
            <a:ext cx="1419048" cy="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49" y="1640591"/>
            <a:ext cx="2180952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190" y="2231067"/>
            <a:ext cx="1552381" cy="9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352" y="1564401"/>
            <a:ext cx="1866667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457" y="3385495"/>
            <a:ext cx="552381" cy="6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885" y="3373916"/>
            <a:ext cx="3104762" cy="6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018" y="1913859"/>
            <a:ext cx="2673639" cy="8174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9352" y="3385495"/>
            <a:ext cx="1104762" cy="5904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6019" y="3392097"/>
            <a:ext cx="914286" cy="6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3408" y="4744859"/>
            <a:ext cx="2200000" cy="1419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837" y="4840097"/>
            <a:ext cx="1647619" cy="13238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4439" y="4787432"/>
            <a:ext cx="1628571" cy="14857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7448" y="4475587"/>
            <a:ext cx="4742857" cy="20285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5942" y="5616003"/>
            <a:ext cx="2057143" cy="6571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37447" y="4763682"/>
            <a:ext cx="1609524" cy="733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9085" y="5992193"/>
            <a:ext cx="1895238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5" y="479552"/>
            <a:ext cx="6342857" cy="2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05" y="497694"/>
            <a:ext cx="2180952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905" y="1043609"/>
            <a:ext cx="1866667" cy="13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494" y="4549648"/>
            <a:ext cx="409524" cy="4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685" y="3988028"/>
            <a:ext cx="323810" cy="4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971" y="5025838"/>
            <a:ext cx="361905" cy="638095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0" idx="3"/>
            <a:endCxn id="11" idx="1"/>
          </p:cNvCxnSpPr>
          <p:nvPr/>
        </p:nvCxnSpPr>
        <p:spPr bwMode="auto">
          <a:xfrm flipV="1">
            <a:off x="1990018" y="4197552"/>
            <a:ext cx="1422667" cy="590191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>
            <a:stCxn id="10" idx="3"/>
            <a:endCxn id="12" idx="1"/>
          </p:cNvCxnSpPr>
          <p:nvPr/>
        </p:nvCxnSpPr>
        <p:spPr bwMode="auto">
          <a:xfrm>
            <a:off x="1990018" y="4787743"/>
            <a:ext cx="1336953" cy="557143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494" y="3885979"/>
            <a:ext cx="400000" cy="46666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1351" y="5254311"/>
            <a:ext cx="400000" cy="46666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1409" y="4549648"/>
            <a:ext cx="466667" cy="561905"/>
          </a:xfrm>
          <a:prstGeom prst="rect">
            <a:avLst/>
          </a:prstGeom>
        </p:spPr>
      </p:pic>
      <p:cxnSp>
        <p:nvCxnSpPr>
          <p:cNvPr id="30" name="直接箭头连接符 29"/>
          <p:cNvCxnSpPr>
            <a:stCxn id="11" idx="3"/>
          </p:cNvCxnSpPr>
          <p:nvPr/>
        </p:nvCxnSpPr>
        <p:spPr bwMode="auto">
          <a:xfrm>
            <a:off x="3736495" y="4197552"/>
            <a:ext cx="2054705" cy="590191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/>
          <p:nvPr/>
        </p:nvCxnSpPr>
        <p:spPr bwMode="auto">
          <a:xfrm flipV="1">
            <a:off x="3688876" y="4830600"/>
            <a:ext cx="2102324" cy="557143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0590" y="3978504"/>
            <a:ext cx="409524" cy="43809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6628" y="5234930"/>
            <a:ext cx="523810" cy="3714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3256" y="3440552"/>
            <a:ext cx="695238" cy="92381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5332" y="5222840"/>
            <a:ext cx="771429" cy="101904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8057" y="3404447"/>
            <a:ext cx="780952" cy="95238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1409" y="5222840"/>
            <a:ext cx="809524" cy="98095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2323" y="2922857"/>
            <a:ext cx="2066667" cy="78095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1218" y="3678648"/>
            <a:ext cx="2066667" cy="685714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2323" y="4894134"/>
            <a:ext cx="1990476" cy="68571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82323" y="5606359"/>
            <a:ext cx="2152381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1" y="416714"/>
            <a:ext cx="6247619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80" y="1402257"/>
            <a:ext cx="1266667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980" y="1487971"/>
            <a:ext cx="2066667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047" y="2173343"/>
            <a:ext cx="1304762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41" y="1040352"/>
            <a:ext cx="2361905" cy="13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028" y="2334703"/>
            <a:ext cx="1247619" cy="5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15" y="3086399"/>
            <a:ext cx="514286" cy="5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0647" y="3086399"/>
            <a:ext cx="4200000" cy="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5578" y="1595674"/>
            <a:ext cx="2533333" cy="8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154" y="3157608"/>
            <a:ext cx="1638095" cy="5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7106" y="3157608"/>
            <a:ext cx="1361905" cy="5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179" y="4544208"/>
            <a:ext cx="666667" cy="7523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847" y="3972657"/>
            <a:ext cx="723810" cy="11428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4872" y="3972657"/>
            <a:ext cx="1590476" cy="10952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5348" y="3953609"/>
            <a:ext cx="1561905" cy="11333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2698" y="5296589"/>
            <a:ext cx="638095" cy="1133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44872" y="5349208"/>
            <a:ext cx="1600000" cy="11142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5348" y="5295968"/>
            <a:ext cx="1560711" cy="11339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71847" y="3772104"/>
            <a:ext cx="4390476" cy="30380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3452" y="5126656"/>
            <a:ext cx="2019048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150</Words>
  <Application>Microsoft Office PowerPoint</Application>
  <PresentationFormat>宽屏</PresentationFormat>
  <Paragraphs>38</Paragraphs>
  <Slides>59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Batang</vt:lpstr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空演示文稿</vt:lpstr>
      <vt:lpstr>Microsoft 公式 3.0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内容小结</vt:lpstr>
      <vt:lpstr>思考与练习</vt:lpstr>
      <vt:lpstr>PowerPoint 演示文稿</vt:lpstr>
      <vt:lpstr>P130 题 11</vt:lpstr>
      <vt:lpstr>备用题</vt:lpstr>
      <vt:lpstr>2.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70</cp:revision>
  <dcterms:created xsi:type="dcterms:W3CDTF">2018-09-18T21:51:54Z</dcterms:created>
  <dcterms:modified xsi:type="dcterms:W3CDTF">2018-12-20T23:07:14Z</dcterms:modified>
</cp:coreProperties>
</file>